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</p:sldMasterIdLst>
  <p:notesMasterIdLst>
    <p:notesMasterId r:id="rId54"/>
  </p:notesMasterIdLst>
  <p:sldIdLst>
    <p:sldId id="256" r:id="rId2"/>
    <p:sldId id="257" r:id="rId3"/>
    <p:sldId id="344" r:id="rId4"/>
    <p:sldId id="294" r:id="rId5"/>
    <p:sldId id="473" r:id="rId6"/>
    <p:sldId id="353" r:id="rId7"/>
    <p:sldId id="451" r:id="rId8"/>
    <p:sldId id="340" r:id="rId9"/>
    <p:sldId id="368" r:id="rId10"/>
    <p:sldId id="445" r:id="rId11"/>
    <p:sldId id="296" r:id="rId12"/>
    <p:sldId id="339" r:id="rId13"/>
    <p:sldId id="363" r:id="rId14"/>
    <p:sldId id="430" r:id="rId15"/>
    <p:sldId id="432" r:id="rId16"/>
    <p:sldId id="433" r:id="rId17"/>
    <p:sldId id="450" r:id="rId18"/>
    <p:sldId id="381" r:id="rId19"/>
    <p:sldId id="388" r:id="rId20"/>
    <p:sldId id="474" r:id="rId21"/>
    <p:sldId id="475" r:id="rId22"/>
    <p:sldId id="476" r:id="rId23"/>
    <p:sldId id="477" r:id="rId24"/>
    <p:sldId id="478" r:id="rId25"/>
    <p:sldId id="479" r:id="rId26"/>
    <p:sldId id="480" r:id="rId27"/>
    <p:sldId id="481" r:id="rId28"/>
    <p:sldId id="482" r:id="rId29"/>
    <p:sldId id="483" r:id="rId30"/>
    <p:sldId id="484" r:id="rId31"/>
    <p:sldId id="485" r:id="rId32"/>
    <p:sldId id="486" r:id="rId33"/>
    <p:sldId id="488" r:id="rId34"/>
    <p:sldId id="487" r:id="rId35"/>
    <p:sldId id="489" r:id="rId36"/>
    <p:sldId id="491" r:id="rId37"/>
    <p:sldId id="490" r:id="rId38"/>
    <p:sldId id="493" r:id="rId39"/>
    <p:sldId id="492" r:id="rId40"/>
    <p:sldId id="494" r:id="rId41"/>
    <p:sldId id="495" r:id="rId42"/>
    <p:sldId id="496" r:id="rId43"/>
    <p:sldId id="497" r:id="rId44"/>
    <p:sldId id="389" r:id="rId45"/>
    <p:sldId id="403" r:id="rId46"/>
    <p:sldId id="499" r:id="rId47"/>
    <p:sldId id="498" r:id="rId48"/>
    <p:sldId id="500" r:id="rId49"/>
    <p:sldId id="501" r:id="rId50"/>
    <p:sldId id="502" r:id="rId51"/>
    <p:sldId id="407" r:id="rId52"/>
    <p:sldId id="448" r:id="rId53"/>
  </p:sldIdLst>
  <p:sldSz cx="12192000" cy="6858000"/>
  <p:notesSz cx="6858000" cy="9144000"/>
  <p:embeddedFontLst>
    <p:embeddedFont>
      <p:font typeface="B Mitra" panose="020B0604020202020204" charset="-78"/>
      <p:regular r:id="rId55"/>
      <p:bold r:id="rId56"/>
    </p:embeddedFont>
    <p:embeddedFont>
      <p:font typeface="B Titr" panose="020B0604020202020204" charset="-78"/>
      <p:bold r:id="rId57"/>
    </p:embeddedFont>
    <p:embeddedFont>
      <p:font typeface="Calibri" panose="020F0502020204030204" pitchFamily="34" charset="0"/>
      <p:regular r:id="rId58"/>
      <p:bold r:id="rId59"/>
      <p:italic r:id="rId60"/>
      <p:boldItalic r:id="rId61"/>
    </p:embeddedFont>
    <p:embeddedFont>
      <p:font typeface="B Nazanin" panose="020B0604020202020204" charset="-78"/>
      <p:regular r:id="rId62"/>
      <p:bold r:id="rId63"/>
    </p:embeddedFont>
    <p:embeddedFont>
      <p:font typeface="Century Gothic" panose="020B0502020202020204" pitchFamily="34" charset="0"/>
      <p:regular r:id="rId64"/>
      <p:bold r:id="rId65"/>
      <p:italic r:id="rId66"/>
      <p:boldItalic r:id="rId67"/>
    </p:embeddedFont>
    <p:embeddedFont>
      <p:font typeface="Wingdings 3" panose="05040102010807070707" pitchFamily="18" charset="2"/>
      <p:regular r:id="rId68"/>
    </p:embeddedFont>
    <p:embeddedFont>
      <p:font typeface="IranNastaliq" panose="020B0604020202020204" charset="0"/>
      <p:regular r:id="rId69"/>
    </p:embeddedFont>
    <p:embeddedFont>
      <p:font typeface="B Zar" panose="020B0604020202020204" charset="-78"/>
      <p:regular r:id="rId70"/>
      <p:bold r:id="rId7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BD9"/>
    <a:srgbClr val="D6E4EF"/>
    <a:srgbClr val="DEEAF5"/>
    <a:srgbClr val="D9D9D7"/>
    <a:srgbClr val="DEE2EA"/>
    <a:srgbClr val="DBDBD7"/>
    <a:srgbClr val="D3E1EC"/>
    <a:srgbClr val="D8D8D8"/>
    <a:srgbClr val="DBDBDB"/>
    <a:srgbClr val="D21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3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openxmlformats.org/officeDocument/2006/relationships/font" Target="fonts/font14.fntdata"/><Relationship Id="rId7" Type="http://schemas.openxmlformats.org/officeDocument/2006/relationships/slide" Target="slides/slide6.xml"/><Relationship Id="rId71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font" Target="fonts/font12.fntdata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font" Target="fonts/font11.fntdata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font" Target="fonts/font10.fntdata"/><Relationship Id="rId69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70" Type="http://schemas.openxmlformats.org/officeDocument/2006/relationships/font" Target="fonts/font16.fntdata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D8A37-BE11-4DA6-A2B7-05AF3BE84142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1FEBCC2-BA8B-4F98-933F-9462F4DE77CD}">
      <dgm:prSet phldrT="[Text]" custT="1"/>
      <dgm:spPr/>
      <dgm:t>
        <a:bodyPr/>
        <a:lstStyle/>
        <a:p>
          <a:pPr algn="r"/>
          <a:r>
            <a:rPr lang="fa-IR" sz="2400" b="0" i="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Mitra" panose="00000400000000000000" pitchFamily="2" charset="-78"/>
            </a:rPr>
            <a:t>     ورود به درگاه خدمات الکترونیک قضایی</a:t>
          </a:r>
          <a:endParaRPr lang="en-US" sz="2400" b="0" i="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B Zar"/>
            <a:cs typeface="B Mitra" panose="00000400000000000000" pitchFamily="2" charset="-78"/>
          </a:endParaRPr>
        </a:p>
      </dgm:t>
    </dgm:pt>
    <dgm:pt modelId="{D20A8EEB-1FBD-4A8C-90C2-CD0AB12CDC5D}" type="parTrans" cxnId="{C9E5173E-1C4D-403B-A8DC-F57636FC2AE8}">
      <dgm:prSet/>
      <dgm:spPr/>
      <dgm:t>
        <a:bodyPr/>
        <a:lstStyle/>
        <a:p>
          <a:pPr algn="r"/>
          <a:endParaRPr lang="en-US" sz="1800" b="0" cap="none" spc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8874D031-CD0A-4B65-9749-0EBA3C38A644}" type="sibTrans" cxnId="{C9E5173E-1C4D-403B-A8DC-F57636FC2AE8}">
      <dgm:prSet/>
      <dgm:spPr/>
      <dgm:t>
        <a:bodyPr/>
        <a:lstStyle/>
        <a:p>
          <a:pPr algn="r"/>
          <a:endParaRPr lang="en-US" sz="1800" b="0" cap="none" spc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5E483C78-3D22-413D-BF68-7BE27D47FF09}">
      <dgm:prSet phldrT="[Text]" custT="1"/>
      <dgm:spPr/>
      <dgm:t>
        <a:bodyPr/>
        <a:lstStyle/>
        <a:p>
          <a:pPr algn="r"/>
          <a:r>
            <a:rPr lang="fa-IR" sz="1800" b="1" dirty="0" smtClean="0">
              <a:cs typeface="B Mitra" panose="00000400000000000000" pitchFamily="2" charset="-78"/>
            </a:rPr>
            <a:t>فهرست خدمات ارائه شده در درگاه خدمات الکترونیک قضایی</a:t>
          </a:r>
          <a:endParaRPr lang="en-US" sz="1800" b="1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F9FA3764-B778-45B0-B8EC-A65462AA0021}" type="parTrans" cxnId="{8407E1F1-E18A-4692-A8DF-0E23D22AF91B}">
      <dgm:prSet/>
      <dgm:spPr/>
      <dgm:t>
        <a:bodyPr/>
        <a:lstStyle/>
        <a:p>
          <a:pPr algn="r"/>
          <a:endParaRPr lang="en-US" sz="1800" b="0" cap="none" spc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AE9A0352-B782-4FCE-A11B-8E8DC8FD3293}" type="sibTrans" cxnId="{8407E1F1-E18A-4692-A8DF-0E23D22AF91B}">
      <dgm:prSet/>
      <dgm:spPr/>
      <dgm:t>
        <a:bodyPr/>
        <a:lstStyle/>
        <a:p>
          <a:pPr algn="r"/>
          <a:endParaRPr lang="en-US" sz="1800" b="0" cap="none" spc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74618FBC-C209-40F7-AF42-DEAEA54EBD79}">
      <dgm:prSet phldrT="[Text]" custT="1"/>
      <dgm:spPr/>
      <dgm:t>
        <a:bodyPr/>
        <a:lstStyle/>
        <a:p>
          <a:pPr algn="r"/>
          <a:r>
            <a:rPr lang="fa-IR" sz="1800" b="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rPr>
            <a:t>   </a:t>
          </a:r>
          <a:r>
            <a:rPr lang="fa-IR" sz="1800" b="1" dirty="0" smtClean="0">
              <a:cs typeface="B Mitra" panose="00000400000000000000" pitchFamily="2" charset="-78"/>
            </a:rPr>
            <a:t>معرفی خدمات ارائه شده در درگاه خدمات الکترونیک قضایی</a:t>
          </a:r>
          <a:endParaRPr lang="en-US" sz="2400" b="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FE717F8C-8B73-44DE-9774-355C96800347}" type="parTrans" cxnId="{FA363142-3518-4724-93DB-7F12183FC8B4}">
      <dgm:prSet/>
      <dgm:spPr/>
      <dgm:t>
        <a:bodyPr/>
        <a:lstStyle/>
        <a:p>
          <a:pPr algn="r"/>
          <a:endParaRPr lang="en-US" sz="1800" b="0" cap="none" spc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B63C87E6-A494-404B-B79F-860C720D125E}" type="sibTrans" cxnId="{FA363142-3518-4724-93DB-7F12183FC8B4}">
      <dgm:prSet/>
      <dgm:spPr/>
      <dgm:t>
        <a:bodyPr/>
        <a:lstStyle/>
        <a:p>
          <a:pPr algn="r"/>
          <a:endParaRPr lang="en-US" sz="1800" b="0" cap="none" spc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E129AA46-95C2-4BA4-B7C1-9CB891E6671D}">
      <dgm:prSet custT="1"/>
      <dgm:spPr/>
      <dgm:t>
        <a:bodyPr/>
        <a:lstStyle/>
        <a:p>
          <a:pPr algn="r"/>
          <a:r>
            <a:rPr lang="fa-IR" sz="1800" b="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rPr>
            <a:t>     </a:t>
          </a:r>
          <a:r>
            <a:rPr lang="fa-IR" sz="2400" b="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Mitra" panose="00000400000000000000" pitchFamily="2" charset="-78"/>
            </a:rPr>
            <a:t>سایر سامانه های درگاه خدمات الکترونیک قضایی</a:t>
          </a:r>
          <a:endParaRPr lang="en-US" sz="2400" b="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Mitra" panose="00000400000000000000" pitchFamily="2" charset="-78"/>
          </a:endParaRPr>
        </a:p>
      </dgm:t>
    </dgm:pt>
    <dgm:pt modelId="{5493B3E4-ECE8-4A2E-8F11-71F3AF08AC17}" type="sibTrans" cxnId="{6D781C1E-3CAE-4A6C-86C8-FB9F11B1A787}">
      <dgm:prSet/>
      <dgm:spPr/>
      <dgm:t>
        <a:bodyPr/>
        <a:lstStyle/>
        <a:p>
          <a:pPr algn="r"/>
          <a:endParaRPr lang="en-US" sz="1800" b="0" cap="none" spc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31C5EB87-9971-4C40-94FA-8E32F43641D2}" type="parTrans" cxnId="{6D781C1E-3CAE-4A6C-86C8-FB9F11B1A787}">
      <dgm:prSet/>
      <dgm:spPr/>
      <dgm:t>
        <a:bodyPr/>
        <a:lstStyle/>
        <a:p>
          <a:pPr algn="r"/>
          <a:endParaRPr lang="en-US" sz="1800" b="0" cap="none" spc="0">
            <a:ln w="0"/>
            <a:solidFill>
              <a:schemeClr val="bg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Titr" panose="00000700000000000000" pitchFamily="2" charset="-78"/>
          </a:endParaRPr>
        </a:p>
      </dgm:t>
    </dgm:pt>
    <dgm:pt modelId="{5570F42A-D159-4EF7-A314-BC5C1F5FEE6D}" type="pres">
      <dgm:prSet presAssocID="{1A3D8A37-BE11-4DA6-A2B7-05AF3BE84142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A22729D3-CD5A-48AF-B28B-5E93BC14E21D}" type="pres">
      <dgm:prSet presAssocID="{1A3D8A37-BE11-4DA6-A2B7-05AF3BE84142}" presName="Name1" presStyleCnt="0"/>
      <dgm:spPr/>
    </dgm:pt>
    <dgm:pt modelId="{BE9FDE8E-7FF5-4F7E-95FF-B3FBB9FA085A}" type="pres">
      <dgm:prSet presAssocID="{1A3D8A37-BE11-4DA6-A2B7-05AF3BE84142}" presName="cycle" presStyleCnt="0"/>
      <dgm:spPr/>
    </dgm:pt>
    <dgm:pt modelId="{4A42CAF0-A043-41A3-BD4B-BCA229DBC5F5}" type="pres">
      <dgm:prSet presAssocID="{1A3D8A37-BE11-4DA6-A2B7-05AF3BE84142}" presName="srcNode" presStyleLbl="node1" presStyleIdx="0" presStyleCnt="4"/>
      <dgm:spPr/>
    </dgm:pt>
    <dgm:pt modelId="{2D1C755F-0B70-40B3-9D21-34968B00E8BF}" type="pres">
      <dgm:prSet presAssocID="{1A3D8A37-BE11-4DA6-A2B7-05AF3BE84142}" presName="conn" presStyleLbl="parChTrans1D2" presStyleIdx="0" presStyleCnt="1"/>
      <dgm:spPr/>
      <dgm:t>
        <a:bodyPr/>
        <a:lstStyle/>
        <a:p>
          <a:endParaRPr lang="en-US"/>
        </a:p>
      </dgm:t>
    </dgm:pt>
    <dgm:pt modelId="{9DBBF85A-F79D-4C27-9B58-221C16241734}" type="pres">
      <dgm:prSet presAssocID="{1A3D8A37-BE11-4DA6-A2B7-05AF3BE84142}" presName="extraNode" presStyleLbl="node1" presStyleIdx="0" presStyleCnt="4"/>
      <dgm:spPr/>
    </dgm:pt>
    <dgm:pt modelId="{FD12AC16-7194-47B3-8BED-1F8585545408}" type="pres">
      <dgm:prSet presAssocID="{1A3D8A37-BE11-4DA6-A2B7-05AF3BE84142}" presName="dstNode" presStyleLbl="node1" presStyleIdx="0" presStyleCnt="4"/>
      <dgm:spPr/>
    </dgm:pt>
    <dgm:pt modelId="{20A64408-A8CC-40F7-B9F3-8A790371E5C6}" type="pres">
      <dgm:prSet presAssocID="{C1FEBCC2-BA8B-4F98-933F-9462F4DE77CD}" presName="text_1" presStyleLbl="node1" presStyleIdx="0" presStyleCnt="4" custScaleX="102160" custLinFactNeighborX="-404" custLinFactNeighborY="-45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B863C-12F3-48C4-A673-5CA36A16A3B8}" type="pres">
      <dgm:prSet presAssocID="{C1FEBCC2-BA8B-4F98-933F-9462F4DE77CD}" presName="accent_1" presStyleCnt="0"/>
      <dgm:spPr/>
    </dgm:pt>
    <dgm:pt modelId="{F8E8F11A-6E89-4472-8330-5B327D9C4ED7}" type="pres">
      <dgm:prSet presAssocID="{C1FEBCC2-BA8B-4F98-933F-9462F4DE77CD}" presName="accentRepeatNode" presStyleLbl="solidFgAcc1" presStyleIdx="0" presStyleCnt="4" custLinFactNeighborX="7643" custLinFactNeighborY="-31253"/>
      <dgm:spPr/>
    </dgm:pt>
    <dgm:pt modelId="{4A451BF0-638D-47D6-9A5C-EC9986F5379D}" type="pres">
      <dgm:prSet presAssocID="{5E483C78-3D22-413D-BF68-7BE27D47FF09}" presName="text_2" presStyleLbl="node1" presStyleIdx="1" presStyleCnt="4" custScaleX="102048" custLinFactNeighborX="75" custLinFactNeighborY="-62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84CA0-99BD-468E-B47F-B24565FFB4E8}" type="pres">
      <dgm:prSet presAssocID="{5E483C78-3D22-413D-BF68-7BE27D47FF09}" presName="accent_2" presStyleCnt="0"/>
      <dgm:spPr/>
    </dgm:pt>
    <dgm:pt modelId="{4663847B-DC43-4B55-86F2-F180084567EA}" type="pres">
      <dgm:prSet presAssocID="{5E483C78-3D22-413D-BF68-7BE27D47FF09}" presName="accentRepeatNode" presStyleLbl="solidFgAcc1" presStyleIdx="1" presStyleCnt="4" custLinFactNeighborX="11072" custLinFactNeighborY="-47551"/>
      <dgm:spPr/>
    </dgm:pt>
    <dgm:pt modelId="{252791BD-D1CA-40F5-A002-70FE30E37412}" type="pres">
      <dgm:prSet presAssocID="{74618FBC-C209-40F7-AF42-DEAEA54EBD79}" presName="text_3" presStyleLbl="node1" presStyleIdx="2" presStyleCnt="4" custScaleX="102392" custLinFactNeighborX="1550" custLinFactNeighborY="-81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4CBB3-C69D-48B1-A54C-64CFBD98E228}" type="pres">
      <dgm:prSet presAssocID="{74618FBC-C209-40F7-AF42-DEAEA54EBD79}" presName="accent_3" presStyleCnt="0"/>
      <dgm:spPr/>
    </dgm:pt>
    <dgm:pt modelId="{F107119C-F1A8-4BAC-B560-1F14C0D957CC}" type="pres">
      <dgm:prSet presAssocID="{74618FBC-C209-40F7-AF42-DEAEA54EBD79}" presName="accentRepeatNode" presStyleLbl="solidFgAcc1" presStyleIdx="2" presStyleCnt="4" custLinFactNeighborX="8350" custLinFactNeighborY="-56728"/>
      <dgm:spPr/>
    </dgm:pt>
    <dgm:pt modelId="{50F292A9-BA05-4E89-B637-19FA98FE278D}" type="pres">
      <dgm:prSet presAssocID="{E129AA46-95C2-4BA4-B7C1-9CB891E6671D}" presName="text_4" presStyleLbl="node1" presStyleIdx="3" presStyleCnt="4" custScaleX="100282" custLinFactNeighborX="434" custLinFactNeighborY="-83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65F9DF-044C-4DC5-90FB-06169E0220C2}" type="pres">
      <dgm:prSet presAssocID="{E129AA46-95C2-4BA4-B7C1-9CB891E6671D}" presName="accent_4" presStyleCnt="0"/>
      <dgm:spPr/>
    </dgm:pt>
    <dgm:pt modelId="{2B0CB121-F747-4952-871E-FFFAD213218A}" type="pres">
      <dgm:prSet presAssocID="{E129AA46-95C2-4BA4-B7C1-9CB891E6671D}" presName="accentRepeatNode" presStyleLbl="solidFgAcc1" presStyleIdx="3" presStyleCnt="4" custLinFactNeighborX="-17100" custLinFactNeighborY="-67254"/>
      <dgm:spPr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8407E1F1-E18A-4692-A8DF-0E23D22AF91B}" srcId="{1A3D8A37-BE11-4DA6-A2B7-05AF3BE84142}" destId="{5E483C78-3D22-413D-BF68-7BE27D47FF09}" srcOrd="1" destOrd="0" parTransId="{F9FA3764-B778-45B0-B8EC-A65462AA0021}" sibTransId="{AE9A0352-B782-4FCE-A11B-8E8DC8FD3293}"/>
    <dgm:cxn modelId="{E12DDE61-5551-4867-83EA-94DD938353CC}" type="presOf" srcId="{C1FEBCC2-BA8B-4F98-933F-9462F4DE77CD}" destId="{20A64408-A8CC-40F7-B9F3-8A790371E5C6}" srcOrd="0" destOrd="0" presId="urn:microsoft.com/office/officeart/2008/layout/VerticalCurvedList"/>
    <dgm:cxn modelId="{C9E5173E-1C4D-403B-A8DC-F57636FC2AE8}" srcId="{1A3D8A37-BE11-4DA6-A2B7-05AF3BE84142}" destId="{C1FEBCC2-BA8B-4F98-933F-9462F4DE77CD}" srcOrd="0" destOrd="0" parTransId="{D20A8EEB-1FBD-4A8C-90C2-CD0AB12CDC5D}" sibTransId="{8874D031-CD0A-4B65-9749-0EBA3C38A644}"/>
    <dgm:cxn modelId="{6D781C1E-3CAE-4A6C-86C8-FB9F11B1A787}" srcId="{1A3D8A37-BE11-4DA6-A2B7-05AF3BE84142}" destId="{E129AA46-95C2-4BA4-B7C1-9CB891E6671D}" srcOrd="3" destOrd="0" parTransId="{31C5EB87-9971-4C40-94FA-8E32F43641D2}" sibTransId="{5493B3E4-ECE8-4A2E-8F11-71F3AF08AC17}"/>
    <dgm:cxn modelId="{18A11AE3-09FF-4B3D-BCAA-D669460F0255}" type="presOf" srcId="{E129AA46-95C2-4BA4-B7C1-9CB891E6671D}" destId="{50F292A9-BA05-4E89-B637-19FA98FE278D}" srcOrd="0" destOrd="0" presId="urn:microsoft.com/office/officeart/2008/layout/VerticalCurvedList"/>
    <dgm:cxn modelId="{A5BC54CE-F989-4A99-9D06-5FAD8E5CCBE7}" type="presOf" srcId="{1A3D8A37-BE11-4DA6-A2B7-05AF3BE84142}" destId="{5570F42A-D159-4EF7-A314-BC5C1F5FEE6D}" srcOrd="0" destOrd="0" presId="urn:microsoft.com/office/officeart/2008/layout/VerticalCurvedList"/>
    <dgm:cxn modelId="{167BEBE4-2CEB-4DDD-8323-B2CD54EE3F85}" type="presOf" srcId="{8874D031-CD0A-4B65-9749-0EBA3C38A644}" destId="{2D1C755F-0B70-40B3-9D21-34968B00E8BF}" srcOrd="0" destOrd="0" presId="urn:microsoft.com/office/officeart/2008/layout/VerticalCurvedList"/>
    <dgm:cxn modelId="{FA363142-3518-4724-93DB-7F12183FC8B4}" srcId="{1A3D8A37-BE11-4DA6-A2B7-05AF3BE84142}" destId="{74618FBC-C209-40F7-AF42-DEAEA54EBD79}" srcOrd="2" destOrd="0" parTransId="{FE717F8C-8B73-44DE-9774-355C96800347}" sibTransId="{B63C87E6-A494-404B-B79F-860C720D125E}"/>
    <dgm:cxn modelId="{B8E7E259-EED7-41DB-9849-6062ADE99D7E}" type="presOf" srcId="{74618FBC-C209-40F7-AF42-DEAEA54EBD79}" destId="{252791BD-D1CA-40F5-A002-70FE30E37412}" srcOrd="0" destOrd="0" presId="urn:microsoft.com/office/officeart/2008/layout/VerticalCurvedList"/>
    <dgm:cxn modelId="{5BE6036E-8F30-4A77-A1AA-A92B5AED0C8C}" type="presOf" srcId="{5E483C78-3D22-413D-BF68-7BE27D47FF09}" destId="{4A451BF0-638D-47D6-9A5C-EC9986F5379D}" srcOrd="0" destOrd="0" presId="urn:microsoft.com/office/officeart/2008/layout/VerticalCurvedList"/>
    <dgm:cxn modelId="{63FC7555-920A-4200-AF7E-3F6F83B46914}" type="presParOf" srcId="{5570F42A-D159-4EF7-A314-BC5C1F5FEE6D}" destId="{A22729D3-CD5A-48AF-B28B-5E93BC14E21D}" srcOrd="0" destOrd="0" presId="urn:microsoft.com/office/officeart/2008/layout/VerticalCurvedList"/>
    <dgm:cxn modelId="{0BC97342-55EE-417A-AE73-846775F87F3D}" type="presParOf" srcId="{A22729D3-CD5A-48AF-B28B-5E93BC14E21D}" destId="{BE9FDE8E-7FF5-4F7E-95FF-B3FBB9FA085A}" srcOrd="0" destOrd="0" presId="urn:microsoft.com/office/officeart/2008/layout/VerticalCurvedList"/>
    <dgm:cxn modelId="{8ED9AB4E-0561-4573-B4EC-89C8B1DB2ACC}" type="presParOf" srcId="{BE9FDE8E-7FF5-4F7E-95FF-B3FBB9FA085A}" destId="{4A42CAF0-A043-41A3-BD4B-BCA229DBC5F5}" srcOrd="0" destOrd="0" presId="urn:microsoft.com/office/officeart/2008/layout/VerticalCurvedList"/>
    <dgm:cxn modelId="{73B27272-73E2-4110-9ECF-5889EB893F32}" type="presParOf" srcId="{BE9FDE8E-7FF5-4F7E-95FF-B3FBB9FA085A}" destId="{2D1C755F-0B70-40B3-9D21-34968B00E8BF}" srcOrd="1" destOrd="0" presId="urn:microsoft.com/office/officeart/2008/layout/VerticalCurvedList"/>
    <dgm:cxn modelId="{6463CB78-875C-4080-9947-1135D872BE7E}" type="presParOf" srcId="{BE9FDE8E-7FF5-4F7E-95FF-B3FBB9FA085A}" destId="{9DBBF85A-F79D-4C27-9B58-221C16241734}" srcOrd="2" destOrd="0" presId="urn:microsoft.com/office/officeart/2008/layout/VerticalCurvedList"/>
    <dgm:cxn modelId="{05F99E45-C374-467A-ACBA-E18132404096}" type="presParOf" srcId="{BE9FDE8E-7FF5-4F7E-95FF-B3FBB9FA085A}" destId="{FD12AC16-7194-47B3-8BED-1F8585545408}" srcOrd="3" destOrd="0" presId="urn:microsoft.com/office/officeart/2008/layout/VerticalCurvedList"/>
    <dgm:cxn modelId="{7CC34317-55C5-41FA-80AA-5E5A43BAA3AC}" type="presParOf" srcId="{A22729D3-CD5A-48AF-B28B-5E93BC14E21D}" destId="{20A64408-A8CC-40F7-B9F3-8A790371E5C6}" srcOrd="1" destOrd="0" presId="urn:microsoft.com/office/officeart/2008/layout/VerticalCurvedList"/>
    <dgm:cxn modelId="{81CE51F9-B065-4D4F-A266-6CB13517BBE2}" type="presParOf" srcId="{A22729D3-CD5A-48AF-B28B-5E93BC14E21D}" destId="{A8EB863C-12F3-48C4-A673-5CA36A16A3B8}" srcOrd="2" destOrd="0" presId="urn:microsoft.com/office/officeart/2008/layout/VerticalCurvedList"/>
    <dgm:cxn modelId="{B2B08D9F-877E-4FC5-84CD-195E8576BFEE}" type="presParOf" srcId="{A8EB863C-12F3-48C4-A673-5CA36A16A3B8}" destId="{F8E8F11A-6E89-4472-8330-5B327D9C4ED7}" srcOrd="0" destOrd="0" presId="urn:microsoft.com/office/officeart/2008/layout/VerticalCurvedList"/>
    <dgm:cxn modelId="{DB9F92D8-6A56-41C7-8C49-D1582943A63F}" type="presParOf" srcId="{A22729D3-CD5A-48AF-B28B-5E93BC14E21D}" destId="{4A451BF0-638D-47D6-9A5C-EC9986F5379D}" srcOrd="3" destOrd="0" presId="urn:microsoft.com/office/officeart/2008/layout/VerticalCurvedList"/>
    <dgm:cxn modelId="{F6434A1E-2E20-4C93-B4E3-20948AE024E0}" type="presParOf" srcId="{A22729D3-CD5A-48AF-B28B-5E93BC14E21D}" destId="{CBB84CA0-99BD-468E-B47F-B24565FFB4E8}" srcOrd="4" destOrd="0" presId="urn:microsoft.com/office/officeart/2008/layout/VerticalCurvedList"/>
    <dgm:cxn modelId="{8B8A7E30-D12B-4DA8-A1AD-922625B373AE}" type="presParOf" srcId="{CBB84CA0-99BD-468E-B47F-B24565FFB4E8}" destId="{4663847B-DC43-4B55-86F2-F180084567EA}" srcOrd="0" destOrd="0" presId="urn:microsoft.com/office/officeart/2008/layout/VerticalCurvedList"/>
    <dgm:cxn modelId="{9D69D257-A534-46E9-8BB1-85D1CF84F442}" type="presParOf" srcId="{A22729D3-CD5A-48AF-B28B-5E93BC14E21D}" destId="{252791BD-D1CA-40F5-A002-70FE30E37412}" srcOrd="5" destOrd="0" presId="urn:microsoft.com/office/officeart/2008/layout/VerticalCurvedList"/>
    <dgm:cxn modelId="{FAE6B2BF-A34C-47C5-A93D-5AF8C620D81D}" type="presParOf" srcId="{A22729D3-CD5A-48AF-B28B-5E93BC14E21D}" destId="{0714CBB3-C69D-48B1-A54C-64CFBD98E228}" srcOrd="6" destOrd="0" presId="urn:microsoft.com/office/officeart/2008/layout/VerticalCurvedList"/>
    <dgm:cxn modelId="{D05EC4F5-CE00-407C-A946-70ECBFEF3B07}" type="presParOf" srcId="{0714CBB3-C69D-48B1-A54C-64CFBD98E228}" destId="{F107119C-F1A8-4BAC-B560-1F14C0D957CC}" srcOrd="0" destOrd="0" presId="urn:microsoft.com/office/officeart/2008/layout/VerticalCurvedList"/>
    <dgm:cxn modelId="{D10F1B47-F9B5-46BF-A56E-8A4B9CA0647F}" type="presParOf" srcId="{A22729D3-CD5A-48AF-B28B-5E93BC14E21D}" destId="{50F292A9-BA05-4E89-B637-19FA98FE278D}" srcOrd="7" destOrd="0" presId="urn:microsoft.com/office/officeart/2008/layout/VerticalCurvedList"/>
    <dgm:cxn modelId="{1F564A3D-27B5-4881-8747-65659E42A8E3}" type="presParOf" srcId="{A22729D3-CD5A-48AF-B28B-5E93BC14E21D}" destId="{CE65F9DF-044C-4DC5-90FB-06169E0220C2}" srcOrd="8" destOrd="0" presId="urn:microsoft.com/office/officeart/2008/layout/VerticalCurvedList"/>
    <dgm:cxn modelId="{32FFE548-63F7-4470-934A-F92FFBD5825E}" type="presParOf" srcId="{CE65F9DF-044C-4DC5-90FB-06169E0220C2}" destId="{2B0CB121-F747-4952-871E-FFFAD21321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04D7C0-57A7-47AA-8053-40C2E93A3F8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F47DCC-5F26-455D-BBCF-6522572437C7}">
      <dgm:prSet phldrT="[Text]" custT="1"/>
      <dgm:spPr>
        <a:solidFill>
          <a:schemeClr val="accent1">
            <a:hueOff val="0"/>
            <a:satOff val="0"/>
            <a:lumOff val="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 vert="vert270"/>
        <a:lstStyle/>
        <a:p>
          <a:r>
            <a:rPr lang="fa-IR" sz="2800" dirty="0">
              <a:solidFill>
                <a:srgbClr val="FFFF00"/>
              </a:solidFill>
              <a:cs typeface="B Titr" panose="00000700000000000000" pitchFamily="2" charset="-78"/>
            </a:rPr>
            <a:t>بخش </a:t>
          </a:r>
          <a:r>
            <a:rPr lang="fa-IR" sz="2800" dirty="0" smtClean="0">
              <a:solidFill>
                <a:srgbClr val="FFFF00"/>
              </a:solidFill>
              <a:cs typeface="B Titr" panose="00000700000000000000" pitchFamily="2" charset="-78"/>
            </a:rPr>
            <a:t>اول</a:t>
          </a:r>
          <a:endParaRPr lang="en-US" sz="28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4D5CE101-31FD-42E6-970B-F991DEB9405A}" type="parTrans" cxnId="{8155EA38-49FE-4F88-926F-326B30B97E75}">
      <dgm:prSet/>
      <dgm:spPr/>
      <dgm:t>
        <a:bodyPr/>
        <a:lstStyle/>
        <a:p>
          <a:endParaRPr lang="en-US"/>
        </a:p>
      </dgm:t>
    </dgm:pt>
    <dgm:pt modelId="{65EA10CB-25DA-4A8A-A187-5B1D11A7382D}" type="sibTrans" cxnId="{8155EA38-49FE-4F88-926F-326B30B97E75}">
      <dgm:prSet/>
      <dgm:spPr/>
      <dgm:t>
        <a:bodyPr/>
        <a:lstStyle/>
        <a:p>
          <a:endParaRPr lang="en-US"/>
        </a:p>
      </dgm:t>
    </dgm:pt>
    <dgm:pt modelId="{2833B54A-3ED8-4BB3-AA0E-D3843CF62CDF}">
      <dgm:prSet phldrT="[Text]" custT="1"/>
      <dgm:spPr/>
      <dgm:t>
        <a:bodyPr/>
        <a:lstStyle/>
        <a:p>
          <a:pPr algn="r" rtl="1"/>
          <a:r>
            <a:rPr lang="fa-IR" sz="24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Mitra" panose="00000400000000000000" pitchFamily="2" charset="-78"/>
            </a:rPr>
            <a:t>ورود به درگاه خدمات الکترونیک قضایی</a:t>
          </a:r>
          <a:endParaRPr lang="en-US" sz="2400" b="1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cs typeface="B Mitra" panose="00000400000000000000" pitchFamily="2" charset="-78"/>
          </a:endParaRPr>
        </a:p>
      </dgm:t>
    </dgm:pt>
    <dgm:pt modelId="{E3C18A5E-E4BC-4267-A805-A164EE1FF41D}" type="parTrans" cxnId="{29C4D10A-5002-4E46-843C-44ECC620A4E7}">
      <dgm:prSet/>
      <dgm:spPr/>
      <dgm:t>
        <a:bodyPr/>
        <a:lstStyle/>
        <a:p>
          <a:endParaRPr lang="en-US"/>
        </a:p>
      </dgm:t>
    </dgm:pt>
    <dgm:pt modelId="{EF7C684E-E5AB-4B60-AE53-F094D8AD1F8D}" type="sibTrans" cxnId="{29C4D10A-5002-4E46-843C-44ECC620A4E7}">
      <dgm:prSet/>
      <dgm:spPr/>
      <dgm:t>
        <a:bodyPr/>
        <a:lstStyle/>
        <a:p>
          <a:endParaRPr lang="en-US"/>
        </a:p>
      </dgm:t>
    </dgm:pt>
    <dgm:pt modelId="{83787401-8E99-4591-9A24-6C3074DA10AF}" type="pres">
      <dgm:prSet presAssocID="{5F04D7C0-57A7-47AA-8053-40C2E93A3F8B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AEC7A8-B8E6-43D8-AEA3-B5EC12A0807C}" type="pres">
      <dgm:prSet presAssocID="{C4F47DCC-5F26-455D-BBCF-6522572437C7}" presName="composite" presStyleCnt="0"/>
      <dgm:spPr/>
    </dgm:pt>
    <dgm:pt modelId="{42B0C50B-8CD5-4A1F-8557-FE2BA85A5066}" type="pres">
      <dgm:prSet presAssocID="{C4F47DCC-5F26-455D-BBCF-6522572437C7}" presName="parentText" presStyleLbl="alignNode1" presStyleIdx="0" presStyleCnt="1" custAng="5400000" custScaleX="146409" custScaleY="100417">
        <dgm:presLayoutVars>
          <dgm:chMax val="1"/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31B6FD32-2381-4F52-8E48-6D4B53F2C89B}" type="pres">
      <dgm:prSet presAssocID="{C4F47DCC-5F26-455D-BBCF-6522572437C7}" presName="descendantText" presStyleLbl="alignAcc1" presStyleIdx="0" presStyleCnt="1" custScaleX="91805" custLinFactNeighborX="21969" custLinFactNeighborY="55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ED1F75-B144-46A0-A188-BF718553F969}" type="presOf" srcId="{C4F47DCC-5F26-455D-BBCF-6522572437C7}" destId="{42B0C50B-8CD5-4A1F-8557-FE2BA85A5066}" srcOrd="0" destOrd="0" presId="urn:microsoft.com/office/officeart/2005/8/layout/chevron2"/>
    <dgm:cxn modelId="{E1899592-E2DD-4F3E-82AF-8F8F5840837D}" type="presOf" srcId="{5F04D7C0-57A7-47AA-8053-40C2E93A3F8B}" destId="{83787401-8E99-4591-9A24-6C3074DA10AF}" srcOrd="0" destOrd="0" presId="urn:microsoft.com/office/officeart/2005/8/layout/chevron2"/>
    <dgm:cxn modelId="{8155EA38-49FE-4F88-926F-326B30B97E75}" srcId="{5F04D7C0-57A7-47AA-8053-40C2E93A3F8B}" destId="{C4F47DCC-5F26-455D-BBCF-6522572437C7}" srcOrd="0" destOrd="0" parTransId="{4D5CE101-31FD-42E6-970B-F991DEB9405A}" sibTransId="{65EA10CB-25DA-4A8A-A187-5B1D11A7382D}"/>
    <dgm:cxn modelId="{29C4D10A-5002-4E46-843C-44ECC620A4E7}" srcId="{C4F47DCC-5F26-455D-BBCF-6522572437C7}" destId="{2833B54A-3ED8-4BB3-AA0E-D3843CF62CDF}" srcOrd="0" destOrd="0" parTransId="{E3C18A5E-E4BC-4267-A805-A164EE1FF41D}" sibTransId="{EF7C684E-E5AB-4B60-AE53-F094D8AD1F8D}"/>
    <dgm:cxn modelId="{70F214CD-6744-4BA4-A75F-C5F3F1AE6DF6}" type="presOf" srcId="{2833B54A-3ED8-4BB3-AA0E-D3843CF62CDF}" destId="{31B6FD32-2381-4F52-8E48-6D4B53F2C89B}" srcOrd="0" destOrd="0" presId="urn:microsoft.com/office/officeart/2005/8/layout/chevron2"/>
    <dgm:cxn modelId="{62E1DAF7-4B3B-491D-BC00-055BC324075D}" type="presParOf" srcId="{83787401-8E99-4591-9A24-6C3074DA10AF}" destId="{1DAEC7A8-B8E6-43D8-AEA3-B5EC12A0807C}" srcOrd="0" destOrd="0" presId="urn:microsoft.com/office/officeart/2005/8/layout/chevron2"/>
    <dgm:cxn modelId="{C23A7F4C-7F5A-46F9-B7E6-85D260FC688A}" type="presParOf" srcId="{1DAEC7A8-B8E6-43D8-AEA3-B5EC12A0807C}" destId="{42B0C50B-8CD5-4A1F-8557-FE2BA85A5066}" srcOrd="0" destOrd="0" presId="urn:microsoft.com/office/officeart/2005/8/layout/chevron2"/>
    <dgm:cxn modelId="{AEEBCEA5-F89D-4D06-84C9-0E14FC637033}" type="presParOf" srcId="{1DAEC7A8-B8E6-43D8-AEA3-B5EC12A0807C}" destId="{31B6FD32-2381-4F52-8E48-6D4B53F2C8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04D7C0-57A7-47AA-8053-40C2E93A3F8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F47DCC-5F26-455D-BBCF-6522572437C7}">
      <dgm:prSet phldrT="[Text]" custT="1"/>
      <dgm:spPr>
        <a:solidFill>
          <a:schemeClr val="accent1">
            <a:hueOff val="0"/>
            <a:satOff val="0"/>
            <a:lumOff val="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 vert="vert270"/>
        <a:lstStyle/>
        <a:p>
          <a:r>
            <a:rPr lang="fa-IR" sz="2800" b="1" dirty="0">
              <a:solidFill>
                <a:srgbClr val="FFFF00"/>
              </a:solidFill>
              <a:cs typeface="B Mitra" panose="00000400000000000000" pitchFamily="2" charset="-78"/>
            </a:rPr>
            <a:t>بخش </a:t>
          </a:r>
          <a:r>
            <a:rPr lang="fa-IR" sz="2800" b="1" dirty="0" smtClean="0">
              <a:solidFill>
                <a:srgbClr val="FFFF00"/>
              </a:solidFill>
              <a:cs typeface="B Mitra" panose="00000400000000000000" pitchFamily="2" charset="-78"/>
            </a:rPr>
            <a:t>دوم</a:t>
          </a:r>
          <a:endParaRPr lang="en-US" sz="2800" b="1" dirty="0">
            <a:solidFill>
              <a:srgbClr val="FFFF00"/>
            </a:solidFill>
            <a:cs typeface="B Mitra" panose="00000400000000000000" pitchFamily="2" charset="-78"/>
          </a:endParaRPr>
        </a:p>
      </dgm:t>
    </dgm:pt>
    <dgm:pt modelId="{4D5CE101-31FD-42E6-970B-F991DEB9405A}" type="parTrans" cxnId="{8155EA38-49FE-4F88-926F-326B30B97E75}">
      <dgm:prSet/>
      <dgm:spPr/>
      <dgm:t>
        <a:bodyPr/>
        <a:lstStyle/>
        <a:p>
          <a:endParaRPr lang="en-US"/>
        </a:p>
      </dgm:t>
    </dgm:pt>
    <dgm:pt modelId="{65EA10CB-25DA-4A8A-A187-5B1D11A7382D}" type="sibTrans" cxnId="{8155EA38-49FE-4F88-926F-326B30B97E75}">
      <dgm:prSet/>
      <dgm:spPr/>
      <dgm:t>
        <a:bodyPr/>
        <a:lstStyle/>
        <a:p>
          <a:endParaRPr lang="en-US"/>
        </a:p>
      </dgm:t>
    </dgm:pt>
    <dgm:pt modelId="{2833B54A-3ED8-4BB3-AA0E-D3843CF62CDF}">
      <dgm:prSet phldrT="[Text]" custT="1"/>
      <dgm:spPr/>
      <dgm:t>
        <a:bodyPr/>
        <a:lstStyle/>
        <a:p>
          <a:pPr algn="r" rtl="1"/>
          <a:r>
            <a:rPr lang="fa-IR" sz="2400" dirty="0" smtClean="0">
              <a:latin typeface="B Zar"/>
              <a:cs typeface="B Mitra" panose="00000400000000000000" pitchFamily="2" charset="-78"/>
            </a:rPr>
            <a:t>فهرست خدمات ارائه شده در درگاه خدمات الکترونیک قضایی</a:t>
          </a:r>
          <a:endParaRPr lang="en-US" sz="2400" dirty="0">
            <a:latin typeface="B Zar"/>
            <a:cs typeface="B Mitra" panose="00000400000000000000" pitchFamily="2" charset="-78"/>
          </a:endParaRPr>
        </a:p>
      </dgm:t>
    </dgm:pt>
    <dgm:pt modelId="{E3C18A5E-E4BC-4267-A805-A164EE1FF41D}" type="parTrans" cxnId="{29C4D10A-5002-4E46-843C-44ECC620A4E7}">
      <dgm:prSet/>
      <dgm:spPr/>
      <dgm:t>
        <a:bodyPr/>
        <a:lstStyle/>
        <a:p>
          <a:endParaRPr lang="en-US"/>
        </a:p>
      </dgm:t>
    </dgm:pt>
    <dgm:pt modelId="{EF7C684E-E5AB-4B60-AE53-F094D8AD1F8D}" type="sibTrans" cxnId="{29C4D10A-5002-4E46-843C-44ECC620A4E7}">
      <dgm:prSet/>
      <dgm:spPr/>
      <dgm:t>
        <a:bodyPr/>
        <a:lstStyle/>
        <a:p>
          <a:endParaRPr lang="en-US"/>
        </a:p>
      </dgm:t>
    </dgm:pt>
    <dgm:pt modelId="{83787401-8E99-4591-9A24-6C3074DA10AF}" type="pres">
      <dgm:prSet presAssocID="{5F04D7C0-57A7-47AA-8053-40C2E93A3F8B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AEC7A8-B8E6-43D8-AEA3-B5EC12A0807C}" type="pres">
      <dgm:prSet presAssocID="{C4F47DCC-5F26-455D-BBCF-6522572437C7}" presName="composite" presStyleCnt="0"/>
      <dgm:spPr/>
    </dgm:pt>
    <dgm:pt modelId="{42B0C50B-8CD5-4A1F-8557-FE2BA85A5066}" type="pres">
      <dgm:prSet presAssocID="{C4F47DCC-5F26-455D-BBCF-6522572437C7}" presName="parentText" presStyleLbl="alignNode1" presStyleIdx="0" presStyleCnt="1" custAng="5400000" custScaleX="146409" custScaleY="100417">
        <dgm:presLayoutVars>
          <dgm:chMax val="1"/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31B6FD32-2381-4F52-8E48-6D4B53F2C89B}" type="pres">
      <dgm:prSet presAssocID="{C4F47DCC-5F26-455D-BBCF-6522572437C7}" presName="descendantText" presStyleLbl="alignAcc1" presStyleIdx="0" presStyleCnt="1" custScaleX="92596" custLinFactNeighborX="20329" custLinFactNeighborY="553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A46576-10C3-4F67-835F-AC8FAD5E5E43}" type="presOf" srcId="{C4F47DCC-5F26-455D-BBCF-6522572437C7}" destId="{42B0C50B-8CD5-4A1F-8557-FE2BA85A5066}" srcOrd="0" destOrd="0" presId="urn:microsoft.com/office/officeart/2005/8/layout/chevron2"/>
    <dgm:cxn modelId="{8155EA38-49FE-4F88-926F-326B30B97E75}" srcId="{5F04D7C0-57A7-47AA-8053-40C2E93A3F8B}" destId="{C4F47DCC-5F26-455D-BBCF-6522572437C7}" srcOrd="0" destOrd="0" parTransId="{4D5CE101-31FD-42E6-970B-F991DEB9405A}" sibTransId="{65EA10CB-25DA-4A8A-A187-5B1D11A7382D}"/>
    <dgm:cxn modelId="{29C4D10A-5002-4E46-843C-44ECC620A4E7}" srcId="{C4F47DCC-5F26-455D-BBCF-6522572437C7}" destId="{2833B54A-3ED8-4BB3-AA0E-D3843CF62CDF}" srcOrd="0" destOrd="0" parTransId="{E3C18A5E-E4BC-4267-A805-A164EE1FF41D}" sibTransId="{EF7C684E-E5AB-4B60-AE53-F094D8AD1F8D}"/>
    <dgm:cxn modelId="{EC835A8D-C51F-467D-9DD7-548C4653C882}" type="presOf" srcId="{2833B54A-3ED8-4BB3-AA0E-D3843CF62CDF}" destId="{31B6FD32-2381-4F52-8E48-6D4B53F2C89B}" srcOrd="0" destOrd="0" presId="urn:microsoft.com/office/officeart/2005/8/layout/chevron2"/>
    <dgm:cxn modelId="{69C85EAF-D92E-4A8B-8D0D-C1C137801C0E}" type="presOf" srcId="{5F04D7C0-57A7-47AA-8053-40C2E93A3F8B}" destId="{83787401-8E99-4591-9A24-6C3074DA10AF}" srcOrd="0" destOrd="0" presId="urn:microsoft.com/office/officeart/2005/8/layout/chevron2"/>
    <dgm:cxn modelId="{76DE9FFE-DEB2-473E-8700-C39DFC1B8BED}" type="presParOf" srcId="{83787401-8E99-4591-9A24-6C3074DA10AF}" destId="{1DAEC7A8-B8E6-43D8-AEA3-B5EC12A0807C}" srcOrd="0" destOrd="0" presId="urn:microsoft.com/office/officeart/2005/8/layout/chevron2"/>
    <dgm:cxn modelId="{01599538-4953-45E0-8A49-C0D0EB6A52B0}" type="presParOf" srcId="{1DAEC7A8-B8E6-43D8-AEA3-B5EC12A0807C}" destId="{42B0C50B-8CD5-4A1F-8557-FE2BA85A5066}" srcOrd="0" destOrd="0" presId="urn:microsoft.com/office/officeart/2005/8/layout/chevron2"/>
    <dgm:cxn modelId="{6CF11516-A910-42F2-9A18-77F54C60D01B}" type="presParOf" srcId="{1DAEC7A8-B8E6-43D8-AEA3-B5EC12A0807C}" destId="{31B6FD32-2381-4F52-8E48-6D4B53F2C8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04D7C0-57A7-47AA-8053-40C2E93A3F8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F47DCC-5F26-455D-BBCF-6522572437C7}">
      <dgm:prSet phldrT="[Text]" custT="1"/>
      <dgm:spPr>
        <a:solidFill>
          <a:schemeClr val="accent1">
            <a:hueOff val="0"/>
            <a:satOff val="0"/>
            <a:lumOff val="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 vert="vert270"/>
        <a:lstStyle/>
        <a:p>
          <a:r>
            <a:rPr lang="fa-IR" sz="2800" dirty="0">
              <a:solidFill>
                <a:srgbClr val="FFFF00"/>
              </a:solidFill>
              <a:cs typeface="B Titr" panose="00000700000000000000" pitchFamily="2" charset="-78"/>
            </a:rPr>
            <a:t>بخش </a:t>
          </a:r>
          <a:r>
            <a:rPr lang="fa-IR" sz="2800" dirty="0" smtClean="0">
              <a:solidFill>
                <a:srgbClr val="FFFF00"/>
              </a:solidFill>
              <a:cs typeface="B Titr" panose="00000700000000000000" pitchFamily="2" charset="-78"/>
            </a:rPr>
            <a:t>سوم</a:t>
          </a:r>
          <a:endParaRPr lang="en-US" sz="28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4D5CE101-31FD-42E6-970B-F991DEB9405A}" type="parTrans" cxnId="{8155EA38-49FE-4F88-926F-326B30B97E75}">
      <dgm:prSet/>
      <dgm:spPr/>
      <dgm:t>
        <a:bodyPr/>
        <a:lstStyle/>
        <a:p>
          <a:endParaRPr lang="en-US"/>
        </a:p>
      </dgm:t>
    </dgm:pt>
    <dgm:pt modelId="{65EA10CB-25DA-4A8A-A187-5B1D11A7382D}" type="sibTrans" cxnId="{8155EA38-49FE-4F88-926F-326B30B97E75}">
      <dgm:prSet/>
      <dgm:spPr/>
      <dgm:t>
        <a:bodyPr/>
        <a:lstStyle/>
        <a:p>
          <a:endParaRPr lang="en-US"/>
        </a:p>
      </dgm:t>
    </dgm:pt>
    <dgm:pt modelId="{2833B54A-3ED8-4BB3-AA0E-D3843CF62CDF}">
      <dgm:prSet phldrT="[Text]" custT="1"/>
      <dgm:spPr/>
      <dgm:t>
        <a:bodyPr/>
        <a:lstStyle/>
        <a:p>
          <a:pPr algn="r" rtl="1"/>
          <a:r>
            <a:rPr lang="fa-IR" sz="2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Mitra" panose="00000400000000000000" pitchFamily="2" charset="-78"/>
            </a:rPr>
            <a:t>معرفی خدمات ارائه شده در درگاه خدمات الکترونیک قضایی</a:t>
          </a:r>
          <a:endParaRPr lang="en-US" sz="2000" b="1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cs typeface="B Mitra" panose="00000400000000000000" pitchFamily="2" charset="-78"/>
          </a:endParaRPr>
        </a:p>
      </dgm:t>
    </dgm:pt>
    <dgm:pt modelId="{E3C18A5E-E4BC-4267-A805-A164EE1FF41D}" type="parTrans" cxnId="{29C4D10A-5002-4E46-843C-44ECC620A4E7}">
      <dgm:prSet/>
      <dgm:spPr/>
      <dgm:t>
        <a:bodyPr/>
        <a:lstStyle/>
        <a:p>
          <a:endParaRPr lang="en-US"/>
        </a:p>
      </dgm:t>
    </dgm:pt>
    <dgm:pt modelId="{EF7C684E-E5AB-4B60-AE53-F094D8AD1F8D}" type="sibTrans" cxnId="{29C4D10A-5002-4E46-843C-44ECC620A4E7}">
      <dgm:prSet/>
      <dgm:spPr/>
      <dgm:t>
        <a:bodyPr/>
        <a:lstStyle/>
        <a:p>
          <a:endParaRPr lang="en-US"/>
        </a:p>
      </dgm:t>
    </dgm:pt>
    <dgm:pt modelId="{83787401-8E99-4591-9A24-6C3074DA10AF}" type="pres">
      <dgm:prSet presAssocID="{5F04D7C0-57A7-47AA-8053-40C2E93A3F8B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AEC7A8-B8E6-43D8-AEA3-B5EC12A0807C}" type="pres">
      <dgm:prSet presAssocID="{C4F47DCC-5F26-455D-BBCF-6522572437C7}" presName="composite" presStyleCnt="0"/>
      <dgm:spPr/>
    </dgm:pt>
    <dgm:pt modelId="{42B0C50B-8CD5-4A1F-8557-FE2BA85A5066}" type="pres">
      <dgm:prSet presAssocID="{C4F47DCC-5F26-455D-BBCF-6522572437C7}" presName="parentText" presStyleLbl="alignNode1" presStyleIdx="0" presStyleCnt="1" custAng="5400000" custScaleX="146409" custScaleY="100417">
        <dgm:presLayoutVars>
          <dgm:chMax val="1"/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31B6FD32-2381-4F52-8E48-6D4B53F2C89B}" type="pres">
      <dgm:prSet presAssocID="{C4F47DCC-5F26-455D-BBCF-6522572437C7}" presName="descendantText" presStyleLbl="alignAcc1" presStyleIdx="0" presStyleCnt="1" custScaleX="91805" custLinFactNeighborX="21969" custLinFactNeighborY="55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791A4C-87D6-4CF4-9482-7E04E1719563}" type="presOf" srcId="{2833B54A-3ED8-4BB3-AA0E-D3843CF62CDF}" destId="{31B6FD32-2381-4F52-8E48-6D4B53F2C89B}" srcOrd="0" destOrd="0" presId="urn:microsoft.com/office/officeart/2005/8/layout/chevron2"/>
    <dgm:cxn modelId="{8155EA38-49FE-4F88-926F-326B30B97E75}" srcId="{5F04D7C0-57A7-47AA-8053-40C2E93A3F8B}" destId="{C4F47DCC-5F26-455D-BBCF-6522572437C7}" srcOrd="0" destOrd="0" parTransId="{4D5CE101-31FD-42E6-970B-F991DEB9405A}" sibTransId="{65EA10CB-25DA-4A8A-A187-5B1D11A7382D}"/>
    <dgm:cxn modelId="{29C4D10A-5002-4E46-843C-44ECC620A4E7}" srcId="{C4F47DCC-5F26-455D-BBCF-6522572437C7}" destId="{2833B54A-3ED8-4BB3-AA0E-D3843CF62CDF}" srcOrd="0" destOrd="0" parTransId="{E3C18A5E-E4BC-4267-A805-A164EE1FF41D}" sibTransId="{EF7C684E-E5AB-4B60-AE53-F094D8AD1F8D}"/>
    <dgm:cxn modelId="{0D3421B0-4DD2-4B7C-9777-EBF3D29728C4}" type="presOf" srcId="{5F04D7C0-57A7-47AA-8053-40C2E93A3F8B}" destId="{83787401-8E99-4591-9A24-6C3074DA10AF}" srcOrd="0" destOrd="0" presId="urn:microsoft.com/office/officeart/2005/8/layout/chevron2"/>
    <dgm:cxn modelId="{4C141C8E-E1A7-4F78-8B7E-66D090964D9E}" type="presOf" srcId="{C4F47DCC-5F26-455D-BBCF-6522572437C7}" destId="{42B0C50B-8CD5-4A1F-8557-FE2BA85A5066}" srcOrd="0" destOrd="0" presId="urn:microsoft.com/office/officeart/2005/8/layout/chevron2"/>
    <dgm:cxn modelId="{8E714D0B-3C56-451C-812F-60A5434DF49D}" type="presParOf" srcId="{83787401-8E99-4591-9A24-6C3074DA10AF}" destId="{1DAEC7A8-B8E6-43D8-AEA3-B5EC12A0807C}" srcOrd="0" destOrd="0" presId="urn:microsoft.com/office/officeart/2005/8/layout/chevron2"/>
    <dgm:cxn modelId="{3603D665-728C-4A94-85B0-0B764AD0B9AD}" type="presParOf" srcId="{1DAEC7A8-B8E6-43D8-AEA3-B5EC12A0807C}" destId="{42B0C50B-8CD5-4A1F-8557-FE2BA85A5066}" srcOrd="0" destOrd="0" presId="urn:microsoft.com/office/officeart/2005/8/layout/chevron2"/>
    <dgm:cxn modelId="{FF5FE232-170F-487D-8088-8A802DAC2BFD}" type="presParOf" srcId="{1DAEC7A8-B8E6-43D8-AEA3-B5EC12A0807C}" destId="{31B6FD32-2381-4F52-8E48-6D4B53F2C8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04D7C0-57A7-47AA-8053-40C2E93A3F8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F47DCC-5F26-455D-BBCF-6522572437C7}">
      <dgm:prSet phldrT="[Text]" custT="1"/>
      <dgm:spPr>
        <a:solidFill>
          <a:schemeClr val="accent1">
            <a:hueOff val="0"/>
            <a:satOff val="0"/>
            <a:lumOff val="0"/>
          </a:schemeClr>
        </a:solidFill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</dgm:spPr>
      <dgm:t>
        <a:bodyPr vert="vert270"/>
        <a:lstStyle/>
        <a:p>
          <a:r>
            <a:rPr lang="fa-IR" sz="2000" dirty="0">
              <a:solidFill>
                <a:srgbClr val="FFFF00"/>
              </a:solidFill>
              <a:cs typeface="B Titr" panose="00000700000000000000" pitchFamily="2" charset="-78"/>
            </a:rPr>
            <a:t>بخش </a:t>
          </a:r>
          <a:r>
            <a:rPr lang="fa-IR" sz="2000" dirty="0" smtClean="0">
              <a:solidFill>
                <a:srgbClr val="FFFF00"/>
              </a:solidFill>
              <a:cs typeface="B Titr" panose="00000700000000000000" pitchFamily="2" charset="-78"/>
            </a:rPr>
            <a:t>چهارم</a:t>
          </a:r>
          <a:endParaRPr lang="en-US" sz="2000" dirty="0">
            <a:solidFill>
              <a:srgbClr val="FFFF00"/>
            </a:solidFill>
            <a:cs typeface="B Titr" panose="00000700000000000000" pitchFamily="2" charset="-78"/>
          </a:endParaRPr>
        </a:p>
      </dgm:t>
    </dgm:pt>
    <dgm:pt modelId="{4D5CE101-31FD-42E6-970B-F991DEB9405A}" type="parTrans" cxnId="{8155EA38-49FE-4F88-926F-326B30B97E75}">
      <dgm:prSet/>
      <dgm:spPr/>
      <dgm:t>
        <a:bodyPr/>
        <a:lstStyle/>
        <a:p>
          <a:endParaRPr lang="en-US" sz="1600"/>
        </a:p>
      </dgm:t>
    </dgm:pt>
    <dgm:pt modelId="{65EA10CB-25DA-4A8A-A187-5B1D11A7382D}" type="sibTrans" cxnId="{8155EA38-49FE-4F88-926F-326B30B97E75}">
      <dgm:prSet/>
      <dgm:spPr/>
      <dgm:t>
        <a:bodyPr/>
        <a:lstStyle/>
        <a:p>
          <a:endParaRPr lang="en-US" sz="1600"/>
        </a:p>
      </dgm:t>
    </dgm:pt>
    <dgm:pt modelId="{2833B54A-3ED8-4BB3-AA0E-D3843CF62CDF}">
      <dgm:prSet phldrT="[Text]" custT="1"/>
      <dgm:spPr/>
      <dgm:t>
        <a:bodyPr/>
        <a:lstStyle/>
        <a:p>
          <a:pPr algn="r" rtl="1"/>
          <a:r>
            <a:rPr lang="fa-IR" sz="2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Titr" pitchFamily="2" charset="-78"/>
            </a:rPr>
            <a:t>سایر سامانه های درگاه خدمات الکترونیک قضایی</a:t>
          </a:r>
          <a:endParaRPr lang="en-US" sz="2000" dirty="0"/>
        </a:p>
      </dgm:t>
    </dgm:pt>
    <dgm:pt modelId="{E3C18A5E-E4BC-4267-A805-A164EE1FF41D}" type="parTrans" cxnId="{29C4D10A-5002-4E46-843C-44ECC620A4E7}">
      <dgm:prSet/>
      <dgm:spPr/>
      <dgm:t>
        <a:bodyPr/>
        <a:lstStyle/>
        <a:p>
          <a:endParaRPr lang="en-US" sz="1600"/>
        </a:p>
      </dgm:t>
    </dgm:pt>
    <dgm:pt modelId="{EF7C684E-E5AB-4B60-AE53-F094D8AD1F8D}" type="sibTrans" cxnId="{29C4D10A-5002-4E46-843C-44ECC620A4E7}">
      <dgm:prSet/>
      <dgm:spPr/>
      <dgm:t>
        <a:bodyPr/>
        <a:lstStyle/>
        <a:p>
          <a:endParaRPr lang="en-US" sz="1600"/>
        </a:p>
      </dgm:t>
    </dgm:pt>
    <dgm:pt modelId="{83787401-8E99-4591-9A24-6C3074DA10AF}" type="pres">
      <dgm:prSet presAssocID="{5F04D7C0-57A7-47AA-8053-40C2E93A3F8B}" presName="linearFlow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AEC7A8-B8E6-43D8-AEA3-B5EC12A0807C}" type="pres">
      <dgm:prSet presAssocID="{C4F47DCC-5F26-455D-BBCF-6522572437C7}" presName="composite" presStyleCnt="0"/>
      <dgm:spPr/>
    </dgm:pt>
    <dgm:pt modelId="{42B0C50B-8CD5-4A1F-8557-FE2BA85A5066}" type="pres">
      <dgm:prSet presAssocID="{C4F47DCC-5F26-455D-BBCF-6522572437C7}" presName="parentText" presStyleLbl="alignNode1" presStyleIdx="0" presStyleCnt="1" custAng="5400000" custScaleX="154057" custScaleY="100516">
        <dgm:presLayoutVars>
          <dgm:chMax val="1"/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en-US"/>
        </a:p>
      </dgm:t>
    </dgm:pt>
    <dgm:pt modelId="{31B6FD32-2381-4F52-8E48-6D4B53F2C89B}" type="pres">
      <dgm:prSet presAssocID="{C4F47DCC-5F26-455D-BBCF-6522572437C7}" presName="descendantText" presStyleLbl="alignAcc1" presStyleIdx="0" presStyleCnt="1" custScaleX="91805" custLinFactNeighborX="21969" custLinFactNeighborY="550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C6C898-E9BF-45BF-A947-3802B99788ED}" type="presOf" srcId="{2833B54A-3ED8-4BB3-AA0E-D3843CF62CDF}" destId="{31B6FD32-2381-4F52-8E48-6D4B53F2C89B}" srcOrd="0" destOrd="0" presId="urn:microsoft.com/office/officeart/2005/8/layout/chevron2"/>
    <dgm:cxn modelId="{8155EA38-49FE-4F88-926F-326B30B97E75}" srcId="{5F04D7C0-57A7-47AA-8053-40C2E93A3F8B}" destId="{C4F47DCC-5F26-455D-BBCF-6522572437C7}" srcOrd="0" destOrd="0" parTransId="{4D5CE101-31FD-42E6-970B-F991DEB9405A}" sibTransId="{65EA10CB-25DA-4A8A-A187-5B1D11A7382D}"/>
    <dgm:cxn modelId="{E1A0AFBA-8ECA-476C-9439-A119D06CAC22}" type="presOf" srcId="{C4F47DCC-5F26-455D-BBCF-6522572437C7}" destId="{42B0C50B-8CD5-4A1F-8557-FE2BA85A5066}" srcOrd="0" destOrd="0" presId="urn:microsoft.com/office/officeart/2005/8/layout/chevron2"/>
    <dgm:cxn modelId="{29C4D10A-5002-4E46-843C-44ECC620A4E7}" srcId="{C4F47DCC-5F26-455D-BBCF-6522572437C7}" destId="{2833B54A-3ED8-4BB3-AA0E-D3843CF62CDF}" srcOrd="0" destOrd="0" parTransId="{E3C18A5E-E4BC-4267-A805-A164EE1FF41D}" sibTransId="{EF7C684E-E5AB-4B60-AE53-F094D8AD1F8D}"/>
    <dgm:cxn modelId="{80C327C1-845F-4CB6-9C57-14540012061C}" type="presOf" srcId="{5F04D7C0-57A7-47AA-8053-40C2E93A3F8B}" destId="{83787401-8E99-4591-9A24-6C3074DA10AF}" srcOrd="0" destOrd="0" presId="urn:microsoft.com/office/officeart/2005/8/layout/chevron2"/>
    <dgm:cxn modelId="{7CB9B94B-0348-4AC6-89D8-82B91B99392C}" type="presParOf" srcId="{83787401-8E99-4591-9A24-6C3074DA10AF}" destId="{1DAEC7A8-B8E6-43D8-AEA3-B5EC12A0807C}" srcOrd="0" destOrd="0" presId="urn:microsoft.com/office/officeart/2005/8/layout/chevron2"/>
    <dgm:cxn modelId="{BC203616-9236-44A7-903F-5E73CC54B087}" type="presParOf" srcId="{1DAEC7A8-B8E6-43D8-AEA3-B5EC12A0807C}" destId="{42B0C50B-8CD5-4A1F-8557-FE2BA85A5066}" srcOrd="0" destOrd="0" presId="urn:microsoft.com/office/officeart/2005/8/layout/chevron2"/>
    <dgm:cxn modelId="{79BCB476-EA37-465C-8F7A-22EC33801D57}" type="presParOf" srcId="{1DAEC7A8-B8E6-43D8-AEA3-B5EC12A0807C}" destId="{31B6FD32-2381-4F52-8E48-6D4B53F2C8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C755F-0B70-40B3-9D21-34968B00E8BF}">
      <dsp:nvSpPr>
        <dsp:cNvPr id="0" name=""/>
        <dsp:cNvSpPr/>
      </dsp:nvSpPr>
      <dsp:spPr>
        <a:xfrm>
          <a:off x="6722286" y="-741299"/>
          <a:ext cx="5761086" cy="5761086"/>
        </a:xfrm>
        <a:prstGeom prst="blockArc">
          <a:avLst>
            <a:gd name="adj1" fmla="val 8100000"/>
            <a:gd name="adj2" fmla="val 13500000"/>
            <a:gd name="adj3" fmla="val 375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64408-A8CC-40F7-B9F3-8A790371E5C6}">
      <dsp:nvSpPr>
        <dsp:cNvPr id="0" name=""/>
        <dsp:cNvSpPr/>
      </dsp:nvSpPr>
      <dsp:spPr>
        <a:xfrm>
          <a:off x="0" y="28072"/>
          <a:ext cx="7216452" cy="6582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52244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0" i="0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Mitra" panose="00000400000000000000" pitchFamily="2" charset="-78"/>
            </a:rPr>
            <a:t>     ورود به درگاه خدمات الکترونیک قضایی</a:t>
          </a:r>
          <a:endParaRPr lang="en-US" sz="2400" b="0" i="0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latin typeface="B Zar"/>
            <a:cs typeface="B Mitra" panose="00000400000000000000" pitchFamily="2" charset="-78"/>
          </a:endParaRPr>
        </a:p>
      </dsp:txBody>
      <dsp:txXfrm>
        <a:off x="0" y="28072"/>
        <a:ext cx="7216452" cy="658202"/>
      </dsp:txXfrm>
    </dsp:sp>
    <dsp:sp modelId="{F8E8F11A-6E89-4472-8330-5B327D9C4ED7}">
      <dsp:nvSpPr>
        <dsp:cNvPr id="0" name=""/>
        <dsp:cNvSpPr/>
      </dsp:nvSpPr>
      <dsp:spPr>
        <a:xfrm>
          <a:off x="6783631" y="0"/>
          <a:ext cx="822753" cy="822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451BF0-638D-47D6-9A5C-EC9986F5379D}">
      <dsp:nvSpPr>
        <dsp:cNvPr id="0" name=""/>
        <dsp:cNvSpPr/>
      </dsp:nvSpPr>
      <dsp:spPr>
        <a:xfrm>
          <a:off x="35104" y="907213"/>
          <a:ext cx="6823450" cy="6582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22448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dirty="0" smtClean="0">
              <a:cs typeface="B Mitra" panose="00000400000000000000" pitchFamily="2" charset="-78"/>
            </a:rPr>
            <a:t>فهرست خدمات ارائه شده در درگاه خدمات الکترونیک قضایی</a:t>
          </a:r>
          <a:endParaRPr lang="en-US" sz="1800" b="1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35104" y="907213"/>
        <a:ext cx="6823450" cy="658202"/>
      </dsp:txXfrm>
    </dsp:sp>
    <dsp:sp modelId="{4663847B-DC43-4B55-86F2-F180084567EA}">
      <dsp:nvSpPr>
        <dsp:cNvPr id="0" name=""/>
        <dsp:cNvSpPr/>
      </dsp:nvSpPr>
      <dsp:spPr>
        <a:xfrm>
          <a:off x="6464788" y="842902"/>
          <a:ext cx="822753" cy="822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2791BD-D1CA-40F5-A002-70FE30E37412}">
      <dsp:nvSpPr>
        <dsp:cNvPr id="0" name=""/>
        <dsp:cNvSpPr/>
      </dsp:nvSpPr>
      <dsp:spPr>
        <a:xfrm>
          <a:off x="122229" y="1769452"/>
          <a:ext cx="6846451" cy="6582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22448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rPr>
            <a:t>   </a:t>
          </a:r>
          <a:r>
            <a:rPr lang="fa-IR" sz="1800" b="1" kern="1200" dirty="0" smtClean="0">
              <a:cs typeface="B Mitra" panose="00000400000000000000" pitchFamily="2" charset="-78"/>
            </a:rPr>
            <a:t>معرفی خدمات ارائه شده در درگاه خدمات الکترونیک قضایی</a:t>
          </a:r>
          <a:endParaRPr lang="en-US" sz="2400" b="0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122229" y="1769452"/>
        <a:ext cx="6846451" cy="658202"/>
      </dsp:txXfrm>
    </dsp:sp>
    <dsp:sp modelId="{F107119C-F1A8-4BAC-B560-1F14C0D957CC}">
      <dsp:nvSpPr>
        <dsp:cNvPr id="0" name=""/>
        <dsp:cNvSpPr/>
      </dsp:nvSpPr>
      <dsp:spPr>
        <a:xfrm>
          <a:off x="6442393" y="1754873"/>
          <a:ext cx="822753" cy="8227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F292A9-BA05-4E89-B637-19FA98FE278D}">
      <dsp:nvSpPr>
        <dsp:cNvPr id="0" name=""/>
        <dsp:cNvSpPr/>
      </dsp:nvSpPr>
      <dsp:spPr>
        <a:xfrm>
          <a:off x="119256" y="2742156"/>
          <a:ext cx="7083792" cy="6582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22448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0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Titr" panose="00000700000000000000" pitchFamily="2" charset="-78"/>
            </a:rPr>
            <a:t>     </a:t>
          </a:r>
          <a:r>
            <a:rPr lang="fa-IR" sz="2400" b="0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B Mitra" panose="00000400000000000000" pitchFamily="2" charset="-78"/>
            </a:rPr>
            <a:t>سایر سامانه های درگاه خدمات الکترونیک قضایی</a:t>
          </a:r>
          <a:endParaRPr lang="en-US" sz="2400" b="0" kern="1200" cap="none" spc="0" dirty="0">
            <a:ln w="0"/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B Mitra" panose="00000400000000000000" pitchFamily="2" charset="-78"/>
          </a:endParaRPr>
        </a:p>
      </dsp:txBody>
      <dsp:txXfrm>
        <a:off x="119256" y="2742156"/>
        <a:ext cx="7083792" cy="658202"/>
      </dsp:txXfrm>
    </dsp:sp>
    <dsp:sp modelId="{2B0CB121-F747-4952-871E-FFFAD213218A}">
      <dsp:nvSpPr>
        <dsp:cNvPr id="0" name=""/>
        <dsp:cNvSpPr/>
      </dsp:nvSpPr>
      <dsp:spPr>
        <a:xfrm>
          <a:off x="6610365" y="2655744"/>
          <a:ext cx="822753" cy="822753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l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0C50B-8CD5-4A1F-8557-FE2BA85A5066}">
      <dsp:nvSpPr>
        <dsp:cNvPr id="0" name=""/>
        <dsp:cNvSpPr/>
      </dsp:nvSpPr>
      <dsp:spPr>
        <a:xfrm rot="10800000">
          <a:off x="8682380" y="-10763"/>
          <a:ext cx="1126742" cy="1148838"/>
        </a:xfrm>
        <a:prstGeom prst="teardrop">
          <a:avLst/>
        </a:prstGeom>
        <a:solidFill>
          <a:schemeClr val="accent1">
            <a:hueOff val="0"/>
            <a:satOff val="0"/>
            <a:lumOff val="0"/>
          </a:schemeClr>
        </a:solidFill>
        <a:ln w="19050" cap="rnd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solidFill>
                <a:srgbClr val="FFFF00"/>
              </a:solidFill>
              <a:cs typeface="B Titr" panose="00000700000000000000" pitchFamily="2" charset="-78"/>
            </a:rPr>
            <a:t>بخش </a:t>
          </a:r>
          <a:r>
            <a:rPr lang="fa-IR" sz="2800" kern="1200" dirty="0" smtClean="0">
              <a:solidFill>
                <a:srgbClr val="FFFF00"/>
              </a:solidFill>
              <a:cs typeface="B Titr" panose="00000700000000000000" pitchFamily="2" charset="-78"/>
            </a:rPr>
            <a:t>اول</a:t>
          </a:r>
          <a:endParaRPr lang="en-US" sz="28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 rot="-5400000">
        <a:off x="8839575" y="165293"/>
        <a:ext cx="812352" cy="796726"/>
      </dsp:txXfrm>
    </dsp:sp>
    <dsp:sp modelId="{31B6FD32-2381-4F52-8E48-6D4B53F2C89B}">
      <dsp:nvSpPr>
        <dsp:cNvPr id="0" name=""/>
        <dsp:cNvSpPr/>
      </dsp:nvSpPr>
      <dsp:spPr>
        <a:xfrm rot="16200000">
          <a:off x="4820270" y="-2700756"/>
          <a:ext cx="729012" cy="6927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b="1" kern="1200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Mitra" panose="00000400000000000000" pitchFamily="2" charset="-78"/>
            </a:rPr>
            <a:t>ورود به درگاه خدمات الکترونیک قضایی</a:t>
          </a:r>
          <a:endParaRPr lang="en-US" sz="2400" b="1" kern="1200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cs typeface="B Mitra" panose="00000400000000000000" pitchFamily="2" charset="-78"/>
          </a:endParaRPr>
        </a:p>
      </dsp:txBody>
      <dsp:txXfrm rot="5400000">
        <a:off x="1756801" y="433887"/>
        <a:ext cx="6891538" cy="657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0C50B-8CD5-4A1F-8557-FE2BA85A5066}">
      <dsp:nvSpPr>
        <dsp:cNvPr id="0" name=""/>
        <dsp:cNvSpPr/>
      </dsp:nvSpPr>
      <dsp:spPr>
        <a:xfrm rot="10800000">
          <a:off x="9780059" y="-11559"/>
          <a:ext cx="1210122" cy="1233853"/>
        </a:xfrm>
        <a:prstGeom prst="teardrop">
          <a:avLst/>
        </a:prstGeom>
        <a:solidFill>
          <a:schemeClr val="accent1">
            <a:hueOff val="0"/>
            <a:satOff val="0"/>
            <a:lumOff val="0"/>
          </a:schemeClr>
        </a:solidFill>
        <a:ln w="19050" cap="rnd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>
              <a:solidFill>
                <a:srgbClr val="FFFF00"/>
              </a:solidFill>
              <a:cs typeface="B Mitra" panose="00000400000000000000" pitchFamily="2" charset="-78"/>
            </a:rPr>
            <a:t>بخش </a:t>
          </a:r>
          <a:r>
            <a:rPr lang="fa-IR" sz="2800" b="1" kern="1200" dirty="0" smtClean="0">
              <a:solidFill>
                <a:srgbClr val="FFFF00"/>
              </a:solidFill>
              <a:cs typeface="B Mitra" panose="00000400000000000000" pitchFamily="2" charset="-78"/>
            </a:rPr>
            <a:t>دوم</a:t>
          </a:r>
          <a:endParaRPr lang="en-US" sz="2800" b="1" kern="1200" dirty="0">
            <a:solidFill>
              <a:srgbClr val="FFFF00"/>
            </a:solidFill>
            <a:cs typeface="B Mitra" panose="00000400000000000000" pitchFamily="2" charset="-78"/>
          </a:endParaRPr>
        </a:p>
      </dsp:txBody>
      <dsp:txXfrm rot="-5400000">
        <a:off x="9948888" y="177524"/>
        <a:ext cx="872465" cy="855686"/>
      </dsp:txXfrm>
    </dsp:sp>
    <dsp:sp modelId="{31B6FD32-2381-4F52-8E48-6D4B53F2C89B}">
      <dsp:nvSpPr>
        <dsp:cNvPr id="0" name=""/>
        <dsp:cNvSpPr/>
      </dsp:nvSpPr>
      <dsp:spPr>
        <a:xfrm rot="16200000">
          <a:off x="5414108" y="-3172013"/>
          <a:ext cx="782959" cy="79825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70688" bIns="15240" numCol="1" spcCol="1270" anchor="ctr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400" kern="1200" dirty="0" smtClean="0">
              <a:latin typeface="B Zar"/>
              <a:cs typeface="B Mitra" panose="00000400000000000000" pitchFamily="2" charset="-78"/>
            </a:rPr>
            <a:t>فهرست خدمات ارائه شده در درگاه خدمات الکترونیک قضایی</a:t>
          </a:r>
          <a:endParaRPr lang="en-US" sz="2400" kern="1200" dirty="0">
            <a:latin typeface="B Zar"/>
            <a:cs typeface="B Mitra" panose="00000400000000000000" pitchFamily="2" charset="-78"/>
          </a:endParaRPr>
        </a:p>
      </dsp:txBody>
      <dsp:txXfrm rot="5400000">
        <a:off x="1852542" y="465995"/>
        <a:ext cx="7944314" cy="706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0C50B-8CD5-4A1F-8557-FE2BA85A5066}">
      <dsp:nvSpPr>
        <dsp:cNvPr id="0" name=""/>
        <dsp:cNvSpPr/>
      </dsp:nvSpPr>
      <dsp:spPr>
        <a:xfrm rot="10800000">
          <a:off x="9210574" y="-10679"/>
          <a:ext cx="1117955" cy="1139878"/>
        </a:xfrm>
        <a:prstGeom prst="teardrop">
          <a:avLst/>
        </a:prstGeom>
        <a:solidFill>
          <a:schemeClr val="accent1">
            <a:hueOff val="0"/>
            <a:satOff val="0"/>
            <a:lumOff val="0"/>
          </a:schemeClr>
        </a:solidFill>
        <a:ln w="19050" cap="rnd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>
              <a:solidFill>
                <a:srgbClr val="FFFF00"/>
              </a:solidFill>
              <a:cs typeface="B Titr" panose="00000700000000000000" pitchFamily="2" charset="-78"/>
            </a:rPr>
            <a:t>بخش </a:t>
          </a:r>
          <a:r>
            <a:rPr lang="fa-IR" sz="2800" kern="1200" dirty="0" smtClean="0">
              <a:solidFill>
                <a:srgbClr val="FFFF00"/>
              </a:solidFill>
              <a:cs typeface="B Titr" panose="00000700000000000000" pitchFamily="2" charset="-78"/>
            </a:rPr>
            <a:t>سوم</a:t>
          </a:r>
          <a:endParaRPr lang="en-US" sz="28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 rot="-5400000">
        <a:off x="9366544" y="164003"/>
        <a:ext cx="806016" cy="790513"/>
      </dsp:txXfrm>
    </dsp:sp>
    <dsp:sp modelId="{31B6FD32-2381-4F52-8E48-6D4B53F2C89B}">
      <dsp:nvSpPr>
        <dsp:cNvPr id="0" name=""/>
        <dsp:cNvSpPr/>
      </dsp:nvSpPr>
      <dsp:spPr>
        <a:xfrm rot="16200000">
          <a:off x="5140014" y="-2914285"/>
          <a:ext cx="723326" cy="73422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Mitra" panose="00000400000000000000" pitchFamily="2" charset="-78"/>
            </a:rPr>
            <a:t>معرفی خدمات ارائه شده در درگاه خدمات الکترونیک قضایی</a:t>
          </a:r>
          <a:endParaRPr lang="en-US" sz="2000" b="1" kern="1200" spc="50" dirty="0">
            <a:ln w="0"/>
            <a:solidFill>
              <a:schemeClr val="bg2"/>
            </a:solidFill>
            <a:effectLst>
              <a:innerShdw blurRad="63500" dist="50800" dir="13500000">
                <a:srgbClr val="000000">
                  <a:alpha val="50000"/>
                </a:srgbClr>
              </a:innerShdw>
            </a:effectLst>
            <a:cs typeface="B Mitra" panose="00000400000000000000" pitchFamily="2" charset="-78"/>
          </a:endParaRPr>
        </a:p>
      </dsp:txBody>
      <dsp:txXfrm rot="5400000">
        <a:off x="1865846" y="430503"/>
        <a:ext cx="7306973" cy="6527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0C50B-8CD5-4A1F-8557-FE2BA85A5066}">
      <dsp:nvSpPr>
        <dsp:cNvPr id="0" name=""/>
        <dsp:cNvSpPr/>
      </dsp:nvSpPr>
      <dsp:spPr>
        <a:xfrm rot="10800000">
          <a:off x="9595692" y="-38971"/>
          <a:ext cx="1093999" cy="1172565"/>
        </a:xfrm>
        <a:prstGeom prst="teardrop">
          <a:avLst/>
        </a:prstGeom>
        <a:solidFill>
          <a:schemeClr val="accent1">
            <a:hueOff val="0"/>
            <a:satOff val="0"/>
            <a:lumOff val="0"/>
          </a:schemeClr>
        </a:solidFill>
        <a:ln w="19050" cap="rnd" cmpd="sng" algn="ctr"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>
              <a:solidFill>
                <a:srgbClr val="FFFF00"/>
              </a:solidFill>
              <a:cs typeface="B Titr" panose="00000700000000000000" pitchFamily="2" charset="-78"/>
            </a:rPr>
            <a:t>بخش </a:t>
          </a:r>
          <a:r>
            <a:rPr lang="fa-IR" sz="2000" kern="1200" dirty="0" smtClean="0">
              <a:solidFill>
                <a:srgbClr val="FFFF00"/>
              </a:solidFill>
              <a:cs typeface="B Titr" panose="00000700000000000000" pitchFamily="2" charset="-78"/>
            </a:rPr>
            <a:t>چهارم</a:t>
          </a:r>
          <a:endParaRPr lang="en-US" sz="2000" kern="1200" dirty="0">
            <a:solidFill>
              <a:srgbClr val="FFFF00"/>
            </a:solidFill>
            <a:cs typeface="B Titr" panose="00000700000000000000" pitchFamily="2" charset="-78"/>
          </a:endParaRPr>
        </a:p>
      </dsp:txBody>
      <dsp:txXfrm rot="-5400000">
        <a:off x="9728127" y="160524"/>
        <a:ext cx="829129" cy="773575"/>
      </dsp:txXfrm>
    </dsp:sp>
    <dsp:sp modelId="{31B6FD32-2381-4F52-8E48-6D4B53F2C89B}">
      <dsp:nvSpPr>
        <dsp:cNvPr id="0" name=""/>
        <dsp:cNvSpPr/>
      </dsp:nvSpPr>
      <dsp:spPr>
        <a:xfrm rot="16200000">
          <a:off x="5374027" y="-3086623"/>
          <a:ext cx="707130" cy="76553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42240" bIns="12700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2000" b="1" kern="1200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cs typeface="B Titr" pitchFamily="2" charset="-78"/>
            </a:rPr>
            <a:t>سایر سامانه های درگاه خدمات الکترونیک قضایی</a:t>
          </a:r>
          <a:endParaRPr lang="en-US" sz="2000" kern="1200" dirty="0"/>
        </a:p>
      </dsp:txBody>
      <dsp:txXfrm rot="5400000">
        <a:off x="1934432" y="422010"/>
        <a:ext cx="7620841" cy="638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AF9C3-84D3-49A0-B5BD-B006A1C38B80}" type="datetimeFigureOut">
              <a:rPr lang="en-US" smtClean="0"/>
              <a:t>10/13/2024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1A15-CB77-4953-AD50-FE0D126976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32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81A15-CB77-4953-AD50-FE0D126976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53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81A15-CB77-4953-AD50-FE0D126976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2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81A15-CB77-4953-AD50-FE0D126976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81A15-CB77-4953-AD50-FE0D126976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06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81A15-CB77-4953-AD50-FE0D1269764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8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6772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6361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99285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498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6317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35668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450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7448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7241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452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994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90434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276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339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969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44400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1865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E99C17-6BA3-4BE8-980D-15C9EB03F1A7}" type="datetimeFigureOut">
              <a:rPr lang="fa-IR" smtClean="0"/>
              <a:t>10/04/1446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24955-FD91-4FBD-A80D-4555D5BD18C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619684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925" y="769325"/>
            <a:ext cx="7315200" cy="4702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6674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462" y="427062"/>
            <a:ext cx="63818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فهرست 30 خدمات ارائه شده در درگاه- صفحه </a:t>
            </a:r>
            <a:r>
              <a:rPr lang="fa-I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دوم</a:t>
            </a: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28792" y="149944"/>
            <a:ext cx="502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8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46" y="1104015"/>
            <a:ext cx="8505091" cy="558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84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27481421"/>
              </p:ext>
            </p:extLst>
          </p:nvPr>
        </p:nvGraphicFramePr>
        <p:xfrm>
          <a:off x="692377" y="2336857"/>
          <a:ext cx="10413014" cy="1118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186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0549" y="563903"/>
            <a:ext cx="9940542" cy="11408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latin typeface="Calibri"/>
                <a:ea typeface="Calibri"/>
                <a:cs typeface="B Nazanin"/>
              </a:rPr>
              <a:t>سامانه ابلاغ الکترونیک قضایی: </a:t>
            </a:r>
            <a:endParaRPr lang="fa-IR" sz="2800" b="1" dirty="0" smtClean="0">
              <a:latin typeface="Calibri"/>
              <a:ea typeface="Calibri"/>
              <a:cs typeface="B Nazanin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Nazanin"/>
              </a:rPr>
              <a:t>مشاهده </a:t>
            </a:r>
            <a:r>
              <a:rPr lang="fa-IR" sz="2400" b="1" dirty="0">
                <a:latin typeface="Calibri"/>
                <a:ea typeface="Calibri"/>
                <a:cs typeface="B Nazanin"/>
              </a:rPr>
              <a:t>و دریافت ابلاغیه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ها از جمله ابلاغ وقت رسیدگی، تصمیم نهایی و ... </a:t>
            </a:r>
            <a:r>
              <a:rPr lang="fa-IR" sz="2400" b="1" dirty="0">
                <a:latin typeface="Calibri"/>
                <a:ea typeface="Calibri"/>
                <a:cs typeface="B Nazanin"/>
              </a:rPr>
              <a:t>و پیوست های آنها 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61654" y="149944"/>
            <a:ext cx="4363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9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31" y="2394806"/>
            <a:ext cx="8339084" cy="41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1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99433" y="149944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cap="none" spc="0" dirty="0">
              <a:ln w="0"/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65473" y="149944"/>
            <a:ext cx="6286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10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8034" y="1265887"/>
            <a:ext cx="10173002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Calibri"/>
                <a:cs typeface="B Nazanin"/>
              </a:rPr>
              <a:t>سامانه آگهی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الکترونیک قضایی</a:t>
            </a:r>
            <a:r>
              <a:rPr lang="fa-IR" sz="2400" b="1" dirty="0">
                <a:latin typeface="Calibri"/>
                <a:ea typeface="Calibri"/>
                <a:cs typeface="B Nazanin"/>
              </a:rPr>
              <a:t>: </a:t>
            </a:r>
            <a:endParaRPr lang="fa-IR" sz="2400" b="1" dirty="0" smtClean="0">
              <a:latin typeface="Calibri"/>
              <a:ea typeface="Calibri"/>
              <a:cs typeface="B Nazanin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Nazanin"/>
              </a:rPr>
              <a:t>* نظر </a:t>
            </a:r>
            <a:r>
              <a:rPr lang="fa-IR" sz="2400" b="1" dirty="0">
                <a:latin typeface="Calibri"/>
                <a:ea typeface="Calibri"/>
                <a:cs typeface="B Nazanin"/>
              </a:rPr>
              <a:t>به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ماده</a:t>
            </a:r>
            <a:r>
              <a:rPr lang="en-US" sz="2400" b="1" dirty="0" smtClean="0">
                <a:latin typeface="Calibri"/>
                <a:ea typeface="Calibri"/>
                <a:cs typeface="B Nazanin"/>
              </a:rPr>
              <a:t>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16</a:t>
            </a:r>
            <a:r>
              <a:rPr lang="en-US" sz="2400" b="1" dirty="0" smtClean="0">
                <a:latin typeface="Calibri"/>
                <a:ea typeface="Calibri"/>
                <a:cs typeface="B Nazanin"/>
              </a:rPr>
              <a:t>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آیین </a:t>
            </a:r>
            <a:r>
              <a:rPr lang="fa-IR" sz="2400" b="1" dirty="0">
                <a:latin typeface="Calibri"/>
                <a:ea typeface="Calibri"/>
                <a:cs typeface="B Nazanin"/>
              </a:rPr>
              <a:t>نامه نحوه استفاده از سامانه های رایانه ای و مخابراتی، موضوع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مواد 175 و 176 قانون </a:t>
            </a:r>
            <a:r>
              <a:rPr lang="fa-IR" sz="2400" b="1" dirty="0">
                <a:latin typeface="Calibri"/>
                <a:ea typeface="Calibri"/>
                <a:cs typeface="B Nazanin"/>
              </a:rPr>
              <a:t>آیین دادرسی کیفری "در صورت مجهول المکان  بودن مخاطب و عدم  دسترسی  به حساب کاربری، ابلاغ اوراق قضایی از طریق آگهی در سامانه ابلاغ انجام می شود و مخاطب موظف است جهت ثبت نام و دریافت حساب کاربری اقدام نماید . همچنین تبصره 2ماده مذکور مقرر می دارد ، در هر مورد که به موجب قانون انتشار آگهی ضرورری باشد ، انجام آن به طریق فوق کافی و معتبر است .  </a:t>
            </a:r>
            <a:endParaRPr lang="fa-IR" sz="2400" b="1" dirty="0" smtClean="0">
              <a:latin typeface="Calibri"/>
              <a:ea typeface="Calibri"/>
              <a:cs typeface="B Nazanin"/>
            </a:endParaRPr>
          </a:p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Nazanin"/>
              </a:rPr>
              <a:t>* نظر به الکترونیکی شدن برگزاری مزایده های شعب اجرای احکام مدنی در سامانه ستاد اطلاعات مزایده های الکترونیک در این قسمت منتشر می گردد.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38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38195" y="343562"/>
            <a:ext cx="24465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آگهی اوراق قضایی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72687" y="149944"/>
            <a:ext cx="6142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11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39" y="1066801"/>
            <a:ext cx="7333884" cy="5454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01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48842" y="476684"/>
            <a:ext cx="176041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آگهی اعلامی</a:t>
            </a:r>
            <a:endParaRPr lang="en-US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1428" y="149944"/>
            <a:ext cx="676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12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492" y="1078523"/>
            <a:ext cx="7127265" cy="570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412574" y="149944"/>
            <a:ext cx="734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13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58308" y="291480"/>
            <a:ext cx="6921405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اطلاع رسانی پرونده : </a:t>
            </a:r>
          </a:p>
          <a:p>
            <a:pPr algn="r"/>
            <a:r>
              <a:rPr lang="fa-IR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آگاهی </a:t>
            </a:r>
            <a:r>
              <a:rPr lang="fa-IR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از مشخصات و روند پرونده های قضایی بصورت کلی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422" y="1184032"/>
            <a:ext cx="7861951" cy="527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52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304241" y="264900"/>
            <a:ext cx="1268395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a-IR" sz="2400" b="1" dirty="0">
                <a:ln w="0"/>
                <a:cs typeface="B Nazanin" panose="00000400000000000000" pitchFamily="2" charset="-78"/>
              </a:rPr>
              <a:t>اطلاع رسانی با رمز </a:t>
            </a:r>
            <a:r>
              <a:rPr lang="fa-IR" sz="2400" b="1" dirty="0" smtClean="0">
                <a:ln w="0"/>
                <a:cs typeface="B Nazanin" panose="00000400000000000000" pitchFamily="2" charset="-78"/>
              </a:rPr>
              <a:t>پرونده: </a:t>
            </a:r>
          </a:p>
          <a:p>
            <a:pPr algn="r"/>
            <a:r>
              <a:rPr lang="fa-IR" sz="2400" b="1" dirty="0" smtClean="0">
                <a:ln w="0"/>
                <a:cs typeface="B Nazanin" panose="00000400000000000000" pitchFamily="2" charset="-78"/>
              </a:rPr>
              <a:t>آگاهی </a:t>
            </a:r>
            <a:r>
              <a:rPr lang="fa-IR" sz="2400" b="1" dirty="0">
                <a:ln w="0"/>
                <a:cs typeface="B Nazanin" panose="00000400000000000000" pitchFamily="2" charset="-78"/>
              </a:rPr>
              <a:t>از مشخصات و روند پرونده های قضایی بصورت موردی با داشتن شماره و رمز پرونده</a:t>
            </a:r>
            <a:endParaRPr lang="en-US" sz="2400" b="1" cap="none" spc="0" dirty="0">
              <a:ln w="0"/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21391" y="149944"/>
            <a:ext cx="7168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14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26" y="1645994"/>
            <a:ext cx="9611089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71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50832" y="346845"/>
            <a:ext cx="5796779" cy="5878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latin typeface="Calibri"/>
                <a:ea typeface="Calibri"/>
                <a:cs typeface="B Nazanin"/>
              </a:rPr>
              <a:t>سامانه ثنا: ثبت نام ثنا و یا ویرایش اطلاعات ثنا</a:t>
            </a:r>
            <a:endParaRPr lang="en-US" sz="2800" b="1" dirty="0">
              <a:latin typeface="Calibri"/>
              <a:ea typeface="Calibri"/>
              <a:cs typeface="B Nazani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80730" y="346845"/>
            <a:ext cx="7024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15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39" y="1360244"/>
            <a:ext cx="92964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10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3835" y="109000"/>
            <a:ext cx="8768584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Aft>
                <a:spcPts val="1000"/>
              </a:spcAft>
            </a:pPr>
            <a:r>
              <a:rPr lang="fa-IR" sz="2400" b="1" dirty="0">
                <a:latin typeface="Calibri"/>
                <a:ea typeface="Calibri"/>
                <a:cs typeface="B Nazanin"/>
              </a:rPr>
              <a:t>گواهی عدم سوء پیشینه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:</a:t>
            </a:r>
          </a:p>
          <a:p>
            <a:pPr algn="just" rtl="1"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Nazanin"/>
              </a:rPr>
              <a:t> </a:t>
            </a:r>
            <a:r>
              <a:rPr lang="fa-IR" sz="2400" b="1" dirty="0">
                <a:latin typeface="Calibri"/>
                <a:ea typeface="Calibri"/>
                <a:cs typeface="B Nazanin"/>
              </a:rPr>
              <a:t>ثبت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درخواست </a:t>
            </a:r>
            <a:r>
              <a:rPr lang="fa-IR" sz="2400" b="1" dirty="0">
                <a:latin typeface="Calibri"/>
                <a:ea typeface="Calibri"/>
                <a:cs typeface="B Nazanin"/>
              </a:rPr>
              <a:t>گواهی عدم سوء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پیشینه بصورت خودکاربری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00509" y="109000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16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3" y="1090246"/>
            <a:ext cx="7366123" cy="549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5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1361" y="1731417"/>
            <a:ext cx="1059932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</a:rPr>
              <a:t>سامانه خدمات الکترونیک قضایی </a:t>
            </a:r>
            <a:endParaRPr lang="fa-IR" sz="7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</a:endParaRPr>
          </a:p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IranNastaliq" panose="02020505000000020003" pitchFamily="18" charset="0"/>
              </a:rPr>
              <a:t>Adliran.ir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IranNastaliq" panose="02020505000000020003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944409" y="4212332"/>
            <a:ext cx="7702063" cy="9947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533601" y="149944"/>
            <a:ext cx="492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4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6140" y="225750"/>
            <a:ext cx="9586279" cy="1140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762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800" b="1" dirty="0">
                <a:latin typeface="Calibri"/>
                <a:ea typeface="Calibri"/>
                <a:cs typeface="B Nazanin"/>
              </a:rPr>
              <a:t>نوبت دهی قضایی: </a:t>
            </a:r>
            <a:endParaRPr lang="fa-IR" sz="2800" b="1" dirty="0" smtClean="0">
              <a:latin typeface="Calibri"/>
              <a:ea typeface="Calibri"/>
              <a:cs typeface="B Nazanin"/>
            </a:endParaRPr>
          </a:p>
          <a:p>
            <a:pPr indent="-762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Nazanin"/>
              </a:rPr>
              <a:t>اخذ </a:t>
            </a:r>
            <a:r>
              <a:rPr lang="fa-IR" sz="2400" b="1" dirty="0">
                <a:latin typeface="Calibri"/>
                <a:ea typeface="Calibri"/>
                <a:cs typeface="B Nazanin"/>
              </a:rPr>
              <a:t>نوبت برای واحد قضایی و شبه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قضایی، </a:t>
            </a:r>
            <a:r>
              <a:rPr lang="fa-IR" sz="2400" b="1" dirty="0">
                <a:latin typeface="Calibri"/>
                <a:ea typeface="Calibri"/>
                <a:cs typeface="B Nazanin"/>
              </a:rPr>
              <a:t>اخذ نوبت برای سازمان ثبت اسناد و املاک 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کشور</a:t>
            </a:r>
            <a:endParaRPr lang="en-US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93295" y="109000"/>
            <a:ext cx="7184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17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873128"/>
            <a:ext cx="9728531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0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96992" y="1360949"/>
            <a:ext cx="526605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000" b="1" dirty="0" smtClean="0">
                <a:cs typeface="B Nazanin" pitchFamily="2" charset="-78"/>
              </a:rPr>
              <a:t>1- </a:t>
            </a:r>
            <a:r>
              <a:rPr lang="fa-IR" sz="2000" dirty="0">
                <a:cs typeface="B Nazanin" pitchFamily="2" charset="-78"/>
              </a:rPr>
              <a:t>استرداد اعتراض به نظریه کارشناسی 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2-استرداد </a:t>
            </a:r>
            <a:r>
              <a:rPr lang="fa-IR" sz="2000" dirty="0">
                <a:cs typeface="B Nazanin" pitchFamily="2" charset="-78"/>
              </a:rPr>
              <a:t>دادخواست 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3-استرداد </a:t>
            </a:r>
            <a:r>
              <a:rPr lang="fa-IR" sz="2000" dirty="0">
                <a:cs typeface="B Nazanin" pitchFamily="2" charset="-78"/>
              </a:rPr>
              <a:t>دعوا 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4-اسقاط </a:t>
            </a:r>
            <a:r>
              <a:rPr lang="fa-IR" sz="2000" dirty="0">
                <a:cs typeface="B Nazanin" pitchFamily="2" charset="-78"/>
              </a:rPr>
              <a:t>حق تجدیدنظرخواهی/ فرجام‌خواهی 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5-اعتراض </a:t>
            </a:r>
            <a:r>
              <a:rPr lang="fa-IR" sz="2000" dirty="0">
                <a:cs typeface="B Nazanin" pitchFamily="2" charset="-78"/>
              </a:rPr>
              <a:t>و قرار رد دفتر 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6-اعلام </a:t>
            </a:r>
            <a:r>
              <a:rPr lang="fa-IR" sz="2000" dirty="0">
                <a:cs typeface="B Nazanin" pitchFamily="2" charset="-78"/>
              </a:rPr>
              <a:t>پرداخت محکوم به 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7-اعلام </a:t>
            </a:r>
            <a:r>
              <a:rPr lang="fa-IR" sz="2000" dirty="0">
                <a:cs typeface="B Nazanin" pitchFamily="2" charset="-78"/>
              </a:rPr>
              <a:t>پرداخت هزینه‌های قانونی 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8-اعلام </a:t>
            </a:r>
            <a:r>
              <a:rPr lang="fa-IR" sz="2000" dirty="0">
                <a:cs typeface="B Nazanin" pitchFamily="2" charset="-78"/>
              </a:rPr>
              <a:t>رد ترک 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9-اعلام </a:t>
            </a:r>
            <a:r>
              <a:rPr lang="fa-IR" sz="2000" dirty="0">
                <a:cs typeface="B Nazanin" pitchFamily="2" charset="-78"/>
              </a:rPr>
              <a:t>عزل وکیل 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10-اعلام </a:t>
            </a:r>
            <a:r>
              <a:rPr lang="fa-IR" sz="2000" dirty="0">
                <a:cs typeface="B Nazanin" pitchFamily="2" charset="-78"/>
              </a:rPr>
              <a:t>فوت وکیل 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11-اعلام </a:t>
            </a:r>
            <a:r>
              <a:rPr lang="fa-IR" sz="2000" dirty="0">
                <a:cs typeface="B Nazanin" pitchFamily="2" charset="-78"/>
              </a:rPr>
              <a:t>گذشت 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12-تسلیم </a:t>
            </a:r>
            <a:r>
              <a:rPr lang="fa-IR" sz="2000" dirty="0">
                <a:cs typeface="B Nazanin" pitchFamily="2" charset="-78"/>
              </a:rPr>
              <a:t>به حکم و تقاضای تخفیف 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13-تقاضای </a:t>
            </a:r>
            <a:r>
              <a:rPr lang="fa-IR" sz="2000" dirty="0">
                <a:cs typeface="B Nazanin" pitchFamily="2" charset="-78"/>
              </a:rPr>
              <a:t>استمهال/ درخواست مهلت </a:t>
            </a:r>
            <a:endParaRPr lang="en-US" sz="2000" dirty="0">
              <a:cs typeface="B Nazanin" pitchFamily="2" charset="-78"/>
            </a:endParaRPr>
          </a:p>
          <a:p>
            <a:pPr algn="r" rtl="1"/>
            <a:r>
              <a:rPr lang="fa-IR" sz="2000" dirty="0" smtClean="0">
                <a:cs typeface="B Nazanin" pitchFamily="2" charset="-78"/>
              </a:rPr>
              <a:t>14-تقاضای </a:t>
            </a:r>
            <a:r>
              <a:rPr lang="fa-IR" sz="2000" dirty="0">
                <a:cs typeface="B Nazanin" pitchFamily="2" charset="-78"/>
              </a:rPr>
              <a:t>تسریع در رسیدگی </a:t>
            </a:r>
            <a:endParaRPr lang="en-US" sz="2000" dirty="0"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cs typeface="B Nazanin" pitchFamily="2" charset="-78"/>
              </a:rPr>
              <a:t>15-تقاضای </a:t>
            </a:r>
            <a:r>
              <a:rPr lang="fa-IR" sz="2000" dirty="0">
                <a:cs typeface="B Nazanin" pitchFamily="2" charset="-78"/>
              </a:rPr>
              <a:t>مهلت جهت تحصیل گذشت شاکی </a:t>
            </a:r>
            <a:r>
              <a:rPr lang="fa-IR" sz="2000" dirty="0" smtClean="0">
                <a:cs typeface="B Nazanin" pitchFamily="2" charset="-78"/>
              </a:rPr>
              <a:t>/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محکوم‌له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>
                <a:cs typeface="B Nazanin" pitchFamily="2" charset="-78"/>
              </a:rPr>
              <a:t>16-درخواست اجرای حکم کیفری </a:t>
            </a:r>
            <a:endParaRPr lang="en-US" sz="2000" dirty="0">
              <a:cs typeface="B Nazanin" pitchFamily="2" charset="-78"/>
            </a:endParaRPr>
          </a:p>
          <a:p>
            <a:pPr algn="r" rtl="1"/>
            <a:endParaRPr lang="en-US" sz="2400" dirty="0">
              <a:cs typeface="B Nazanin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94097" y="109000"/>
            <a:ext cx="7168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18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33776" y="586052"/>
            <a:ext cx="7218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2400" b="1" dirty="0" smtClean="0">
                <a:cs typeface="B Nazanin" pitchFamily="2" charset="-78"/>
              </a:rPr>
              <a:t>ثبت لایحه: ثبت لایحه بصورت خودکاربری در28 موضوع به شرح زیر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776" y="1266786"/>
            <a:ext cx="639708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17-درخواست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تجدید مزایده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18-درخواست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تخفیف مجازات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19-درخواست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ترک تعقیب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20-درخواست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تعیین مترجم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21-درخواست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تعیین وقت نزدیک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22-درخواست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تعیین وکیل تسخیری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23-درخواست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تعیین وکیل معاضدتی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24-درخواست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تعیین جزای نقدی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25-درخواست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دعوت خوانده از طریق انتشار آگهی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26-درخواست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سازش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27-درخواست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کاهش میزان خسارت احتمالی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28-درخواست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مطالعه پرونده خط درخواست مهلت جهت ارائه اصول اسناد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29-درخواست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نشر آگهی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30-قبول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داوری 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  <a:p>
            <a:pPr lvl="0" algn="r" rtl="1"/>
            <a:r>
              <a:rPr lang="fa-IR" sz="2000" dirty="0" smtClean="0">
                <a:solidFill>
                  <a:prstClr val="white"/>
                </a:solidFill>
                <a:cs typeface="B Nazanin" pitchFamily="2" charset="-78"/>
              </a:rPr>
              <a:t>31-قبول </a:t>
            </a:r>
            <a:r>
              <a:rPr lang="fa-IR" sz="2000" dirty="0">
                <a:solidFill>
                  <a:prstClr val="white"/>
                </a:solidFill>
                <a:cs typeface="B Nazanin" pitchFamily="2" charset="-78"/>
              </a:rPr>
              <a:t>نظریه کارشناس</a:t>
            </a:r>
            <a:endParaRPr lang="en-US" sz="2000" dirty="0">
              <a:solidFill>
                <a:prstClr val="white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840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26958" y="109000"/>
            <a:ext cx="6511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19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94" y="238723"/>
            <a:ext cx="9153525" cy="115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94" y="1524001"/>
            <a:ext cx="9153525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3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06921" y="109000"/>
            <a:ext cx="6912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20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0889" y="497239"/>
            <a:ext cx="1004153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</a:rPr>
              <a:t>درخواست های من: </a:t>
            </a:r>
          </a:p>
          <a:p>
            <a:pPr algn="r" rtl="1"/>
            <a:r>
              <a:rPr lang="fa-IR" sz="2200" b="1" dirty="0" smtClean="0">
                <a:cs typeface="B Nazanin" pitchFamily="2" charset="-78"/>
              </a:rPr>
              <a:t>نمایش دادخواست</a:t>
            </a:r>
            <a:r>
              <a:rPr lang="fa-IR" sz="2200" b="1" dirty="0">
                <a:cs typeface="B Nazanin" pitchFamily="2" charset="-78"/>
              </a:rPr>
              <a:t>، شکوائیه یا لایحه ثبت شده توسط شما </a:t>
            </a:r>
            <a:r>
              <a:rPr lang="fa-IR" sz="2200" b="1" dirty="0" smtClean="0">
                <a:cs typeface="B Nazanin" pitchFamily="2" charset="-78"/>
              </a:rPr>
              <a:t>که توسط مرجع قضایی عودت </a:t>
            </a:r>
            <a:r>
              <a:rPr lang="fa-IR" sz="2200" b="1" dirty="0">
                <a:cs typeface="B Nazanin" pitchFamily="2" charset="-78"/>
              </a:rPr>
              <a:t>داده </a:t>
            </a:r>
            <a:r>
              <a:rPr lang="fa-IR" sz="2200" b="1" dirty="0" smtClean="0">
                <a:cs typeface="B Nazanin" pitchFamily="2" charset="-78"/>
              </a:rPr>
              <a:t>شده است.</a:t>
            </a:r>
            <a:endParaRPr lang="en-US" sz="2200" dirty="0">
              <a:cs typeface="B Nazanin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68012"/>
            <a:ext cx="9861881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16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414135" y="109000"/>
            <a:ext cx="676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21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1690" y="497239"/>
            <a:ext cx="105641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>
                <a:cs typeface="B Nazanin" pitchFamily="2" charset="-78"/>
              </a:rPr>
              <a:t>قراردادهای وکالت من: </a:t>
            </a:r>
            <a:endParaRPr lang="fa-IR" sz="2400" b="1" dirty="0" smtClean="0">
              <a:cs typeface="B Nazanin" pitchFamily="2" charset="-78"/>
            </a:endParaRPr>
          </a:p>
          <a:p>
            <a:pPr algn="r" rtl="1"/>
            <a:r>
              <a:rPr lang="fa-IR" sz="1600" b="1" dirty="0" smtClean="0">
                <a:cs typeface="B Nazanin" pitchFamily="2" charset="-78"/>
              </a:rPr>
              <a:t>بازیابی تمامی </a:t>
            </a:r>
            <a:r>
              <a:rPr lang="fa-IR" sz="1600" b="1" dirty="0">
                <a:cs typeface="B Nazanin" pitchFamily="2" charset="-78"/>
              </a:rPr>
              <a:t>قراردادهای من، </a:t>
            </a:r>
            <a:r>
              <a:rPr lang="fa-IR" sz="1600" b="1" dirty="0" smtClean="0">
                <a:cs typeface="B Nazanin" pitchFamily="2" charset="-78"/>
              </a:rPr>
              <a:t>قراردادهایی که </a:t>
            </a:r>
            <a:r>
              <a:rPr lang="fa-IR" sz="1600" b="1" dirty="0">
                <a:cs typeface="B Nazanin" pitchFamily="2" charset="-78"/>
              </a:rPr>
              <a:t>من امضاء کردم، قراردادهایی که من موکلش هستم و قراردادهایی که من نماینده هستم امکان پذیر است.</a:t>
            </a:r>
            <a:endParaRPr lang="en-US" sz="1600" dirty="0">
              <a:cs typeface="B Nazanin" pitchFamily="2" charset="-7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23" y="1277815"/>
            <a:ext cx="8219268" cy="5389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9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82876" y="109000"/>
            <a:ext cx="7393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22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5078" y="466703"/>
            <a:ext cx="7377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fa-IR" sz="2400" b="1" dirty="0">
                <a:cs typeface="B Nazanin" pitchFamily="2" charset="-78"/>
              </a:rPr>
              <a:t>نظرسنجی های من: دریافت اطلاعات نظرسنجی های که شرکت نمودم.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92" y="1464685"/>
            <a:ext cx="8922727" cy="501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64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54022" y="109000"/>
            <a:ext cx="7970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23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20319" y="238731"/>
            <a:ext cx="10474341" cy="15168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762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200" b="1" dirty="0">
                <a:latin typeface="Calibri"/>
                <a:ea typeface="Calibri"/>
                <a:cs typeface="B Nazanin"/>
              </a:rPr>
              <a:t>سوابق محکومیت های مالی: </a:t>
            </a:r>
            <a:endParaRPr lang="fa-IR" sz="2200" b="1" dirty="0" smtClean="0">
              <a:latin typeface="Calibri"/>
              <a:ea typeface="Calibri"/>
              <a:cs typeface="B Nazanin"/>
            </a:endParaRPr>
          </a:p>
          <a:p>
            <a:pPr indent="-762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200" b="1" dirty="0" smtClean="0">
                <a:latin typeface="Calibri"/>
                <a:ea typeface="Calibri"/>
                <a:cs typeface="B Nazanin"/>
              </a:rPr>
              <a:t>استعلام محکومیت های مالی، </a:t>
            </a:r>
            <a:r>
              <a:rPr lang="fa-IR" sz="2200" b="1" dirty="0">
                <a:latin typeface="Calibri"/>
                <a:ea typeface="Calibri"/>
                <a:cs typeface="B Nazanin"/>
              </a:rPr>
              <a:t>فهرست استعلام های انجام شده در مورد من و فهرست استعلام های انجام </a:t>
            </a:r>
            <a:r>
              <a:rPr lang="fa-IR" sz="2200" b="1" dirty="0" smtClean="0">
                <a:latin typeface="Calibri"/>
                <a:ea typeface="Calibri"/>
                <a:cs typeface="B Nazanin"/>
              </a:rPr>
              <a:t>شده</a:t>
            </a:r>
          </a:p>
          <a:p>
            <a:pPr indent="-762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200" b="1" dirty="0" smtClean="0">
                <a:latin typeface="Calibri"/>
                <a:ea typeface="Calibri"/>
                <a:cs typeface="B Nazanin"/>
              </a:rPr>
              <a:t> </a:t>
            </a:r>
            <a:r>
              <a:rPr lang="fa-IR" sz="2200" b="1" dirty="0">
                <a:latin typeface="Calibri"/>
                <a:ea typeface="Calibri"/>
                <a:cs typeface="B Nazanin"/>
              </a:rPr>
              <a:t>توسط من </a:t>
            </a:r>
            <a:r>
              <a:rPr lang="fa-IR" sz="2200" b="1" dirty="0" smtClean="0">
                <a:latin typeface="Calibri"/>
                <a:ea typeface="Calibri"/>
                <a:cs typeface="B Nazanin"/>
              </a:rPr>
              <a:t>در این قسمت امان پذیر است.</a:t>
            </a:r>
            <a:endParaRPr lang="en-US" sz="22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95" y="2349012"/>
            <a:ext cx="89344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62838" y="109000"/>
            <a:ext cx="779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24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00470" y="250183"/>
            <a:ext cx="10552889" cy="999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200" b="1" dirty="0">
                <a:latin typeface="Calibri"/>
                <a:ea typeface="Calibri"/>
                <a:cs typeface="B Nazanin"/>
              </a:rPr>
              <a:t>درگاه پرداخت اینترنتی هزینه ها: </a:t>
            </a:r>
            <a:endParaRPr lang="fa-IR" sz="2200" b="1" dirty="0" smtClean="0">
              <a:latin typeface="Calibri"/>
              <a:ea typeface="Calibri"/>
              <a:cs typeface="B Nazanin"/>
            </a:endParaRPr>
          </a:p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200" b="1" dirty="0" smtClean="0">
                <a:latin typeface="Calibri"/>
                <a:ea typeface="Calibri"/>
                <a:cs typeface="B Nazanin"/>
              </a:rPr>
              <a:t>پس </a:t>
            </a:r>
            <a:r>
              <a:rPr lang="fa-IR" sz="2200" b="1" dirty="0">
                <a:latin typeface="Calibri"/>
                <a:ea typeface="Calibri"/>
                <a:cs typeface="B Nazanin"/>
              </a:rPr>
              <a:t>از تکمیل شماره دریافت وجه </a:t>
            </a:r>
            <a:r>
              <a:rPr lang="fa-IR" sz="2200" b="1" dirty="0" smtClean="0">
                <a:latin typeface="Calibri"/>
                <a:ea typeface="Calibri"/>
                <a:cs typeface="B Nazanin"/>
              </a:rPr>
              <a:t>ارسال شده از شعب، هزینه </a:t>
            </a:r>
            <a:r>
              <a:rPr lang="fa-IR" sz="2200" b="1" dirty="0">
                <a:latin typeface="Calibri"/>
                <a:ea typeface="Calibri"/>
                <a:cs typeface="B Nazanin"/>
              </a:rPr>
              <a:t>ی آن از طریق درگاه اینترنتی پرداخت می گردد.</a:t>
            </a:r>
            <a:endParaRPr lang="en-US" sz="22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94" y="2124075"/>
            <a:ext cx="91154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85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70052" y="109000"/>
            <a:ext cx="7649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25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403" y="267867"/>
            <a:ext cx="96600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b="1" dirty="0">
                <a:cs typeface="B Nazanin" pitchFamily="2" charset="-78"/>
              </a:rPr>
              <a:t>فهرست واحدهای قضایی:</a:t>
            </a:r>
            <a:r>
              <a:rPr lang="fa-IR" sz="2400" dirty="0">
                <a:cs typeface="B Nazanin" pitchFamily="2" charset="-78"/>
              </a:rPr>
              <a:t> </a:t>
            </a: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fa-IR" sz="2000" b="1" dirty="0" smtClean="0">
                <a:cs typeface="B Nazanin" pitchFamily="2" charset="-78"/>
              </a:rPr>
              <a:t>برای </a:t>
            </a:r>
            <a:r>
              <a:rPr lang="fa-IR" sz="2000" b="1" dirty="0">
                <a:cs typeface="B Nazanin" pitchFamily="2" charset="-78"/>
              </a:rPr>
              <a:t>بازیابی فهرست واحد قضایی با انتخاب موقعیت جغرافیایی و سپس انتخاب استان و یا شهر و زدن دکمه ی </a:t>
            </a:r>
            <a:endParaRPr lang="fa-IR" sz="2000" b="1" dirty="0" smtClean="0">
              <a:cs typeface="B Nazanin" pitchFamily="2" charset="-78"/>
            </a:endParaRPr>
          </a:p>
          <a:p>
            <a:pPr algn="r" rtl="1"/>
            <a:r>
              <a:rPr lang="fa-IR" sz="2000" b="1" dirty="0" smtClean="0">
                <a:cs typeface="B Nazanin" pitchFamily="2" charset="-78"/>
              </a:rPr>
              <a:t>« </a:t>
            </a:r>
            <a:r>
              <a:rPr lang="fa-IR" sz="2000" b="1" dirty="0">
                <a:cs typeface="B Nazanin" pitchFamily="2" charset="-78"/>
              </a:rPr>
              <a:t>جستجوی واحد قضایی » می توانید فهرست واحد قضایی مورد نظر را بازیابی نمایید.</a:t>
            </a:r>
            <a:endParaRPr lang="en-US" sz="2000" dirty="0">
              <a:cs typeface="B Nazanin" pitchFamily="2" charset="-78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805" y="1457153"/>
            <a:ext cx="9058275" cy="532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8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69250" y="109000"/>
            <a:ext cx="766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26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Calibri"/>
                <a:cs typeface="B Nazanin"/>
              </a:rPr>
              <a:t>فهرست دفاتر خدمات: </a:t>
            </a:r>
            <a:endParaRPr lang="fa-IR" sz="2400" b="1" dirty="0" smtClean="0">
              <a:latin typeface="Calibri"/>
              <a:ea typeface="Calibri"/>
              <a:cs typeface="B Nazanin"/>
            </a:endParaRPr>
          </a:p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برای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بازیابی فهرست دفاتر خدمات قضایی با انتخاب استان و یا شهرستان و زدن دکمه </a:t>
            </a:r>
            <a:r>
              <a:rPr lang="fa-IR" sz="2000" b="1" dirty="0" smtClean="0">
                <a:latin typeface="Calibri"/>
                <a:ea typeface="Calibri"/>
                <a:cs typeface="B Nazanin"/>
              </a:rPr>
              <a:t>ی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« جستجوی دفتر » </a:t>
            </a:r>
            <a:r>
              <a:rPr lang="fa-IR" sz="2000" b="1" dirty="0" smtClean="0">
                <a:latin typeface="Calibri"/>
                <a:ea typeface="Calibri"/>
                <a:cs typeface="B Nazanin"/>
              </a:rPr>
              <a:t>می توانید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فهرست دفاتر مورد نظر را بازیابی نمایید.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469" y="1770185"/>
            <a:ext cx="9124950" cy="505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1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8335255" y="2123572"/>
            <a:ext cx="2436574" cy="2436574"/>
          </a:xfrm>
          <a:prstGeom prst="ellipse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itle 1"/>
          <p:cNvSpPr txBox="1">
            <a:spLocks/>
          </p:cNvSpPr>
          <p:nvPr/>
        </p:nvSpPr>
        <p:spPr>
          <a:xfrm>
            <a:off x="8250622" y="2990633"/>
            <a:ext cx="2605840" cy="7024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a-IR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 Zar"/>
                <a:cs typeface="B Mitra" panose="00000400000000000000" pitchFamily="2" charset="-78"/>
              </a:rPr>
              <a:t>سرفصل ها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7270427"/>
              </p:ext>
            </p:extLst>
          </p:nvPr>
        </p:nvGraphicFramePr>
        <p:xfrm>
          <a:off x="728870" y="1247734"/>
          <a:ext cx="7606385" cy="4278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7542807" y="1275803"/>
            <a:ext cx="7924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b="1" cap="none" spc="0" dirty="0">
                <a:ln w="0"/>
                <a:solidFill>
                  <a:schemeClr val="bg1"/>
                </a:solidFill>
                <a:cs typeface="B Nazanin" panose="00000400000000000000" pitchFamily="2" charset="-78"/>
              </a:rPr>
              <a:t>بخش اول</a:t>
            </a:r>
            <a:endParaRPr lang="en-US" b="1" cap="none" spc="0" dirty="0">
              <a:ln w="0"/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74926" y="2170500"/>
            <a:ext cx="8249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b="1" cap="none" spc="0" dirty="0">
                <a:ln w="0"/>
                <a:solidFill>
                  <a:schemeClr val="bg1"/>
                </a:solidFill>
                <a:cs typeface="B Nazanin" panose="00000400000000000000" pitchFamily="2" charset="-78"/>
              </a:rPr>
              <a:t>بخش دوم</a:t>
            </a:r>
            <a:endParaRPr lang="en-US" b="1" cap="none" spc="0" dirty="0">
              <a:ln w="0"/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16781" y="3080195"/>
            <a:ext cx="7141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b="1" cap="none" spc="0" dirty="0">
                <a:ln w="0"/>
                <a:solidFill>
                  <a:schemeClr val="bg1"/>
                </a:solidFill>
                <a:cs typeface="B Nazanin" panose="00000400000000000000" pitchFamily="2" charset="-78"/>
              </a:rPr>
              <a:t>بخش سوم</a:t>
            </a:r>
            <a:endParaRPr lang="en-US" b="1" cap="none" spc="0" dirty="0">
              <a:ln w="0"/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38893" y="3993575"/>
            <a:ext cx="8135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1600" b="1" cap="none" spc="0" dirty="0">
                <a:ln w="0"/>
                <a:solidFill>
                  <a:schemeClr val="bg1"/>
                </a:solidFill>
                <a:cs typeface="B Nazanin" panose="00000400000000000000" pitchFamily="2" charset="-78"/>
              </a:rPr>
              <a:t>بخش </a:t>
            </a:r>
            <a:r>
              <a:rPr lang="fa-IR" sz="1600" b="1" cap="none" spc="0" dirty="0" smtClean="0">
                <a:ln w="0"/>
                <a:solidFill>
                  <a:schemeClr val="bg1"/>
                </a:solidFill>
                <a:cs typeface="B Nazanin" panose="00000400000000000000" pitchFamily="2" charset="-78"/>
              </a:rPr>
              <a:t>چهارم</a:t>
            </a:r>
            <a:endParaRPr lang="en-US" sz="1600" b="1" cap="none" spc="0" dirty="0">
              <a:ln w="0"/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533601" y="149944"/>
            <a:ext cx="492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734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62038" y="109000"/>
            <a:ext cx="780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27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Calibri"/>
                <a:cs typeface="B Nazanin"/>
              </a:rPr>
              <a:t>استعلام مدرک قضایی: </a:t>
            </a:r>
            <a:endParaRPr lang="fa-IR" sz="2400" b="1" dirty="0" smtClean="0">
              <a:latin typeface="Calibri"/>
              <a:ea typeface="Calibri"/>
              <a:cs typeface="B Nazanin"/>
            </a:endParaRPr>
          </a:p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با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انتخاب نوع مدرک، کد رهگیری و تاریخ صدور استعلام اصالت مدارک قضایی انجام می شود در حال حاضر استعلام گواهی عدم سوء پیشینه امکان پذیر است.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46" y="2133235"/>
            <a:ext cx="90678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14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69250" y="109000"/>
            <a:ext cx="7665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26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Calibri"/>
                <a:cs typeface="B Nazanin"/>
              </a:rPr>
              <a:t>استعلام وضعیت وکیل: </a:t>
            </a:r>
            <a:endParaRPr lang="fa-IR" sz="2400" b="1" dirty="0" smtClean="0">
              <a:latin typeface="Calibri"/>
              <a:ea typeface="Calibri"/>
              <a:cs typeface="B Nazanin"/>
            </a:endParaRPr>
          </a:p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با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تکمیل شماره ملی وکیل وضعیت اشتغال به کار و تاریخ اعتبار پروانه وکیل بررسی می گردد.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45" y="1528763"/>
            <a:ext cx="909637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17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62037" y="109000"/>
            <a:ext cx="7809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27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Calibri"/>
                <a:cs typeface="B Nazanin"/>
              </a:rPr>
              <a:t>استعلام وضعیت کارشناس: </a:t>
            </a:r>
            <a:endParaRPr lang="fa-IR" sz="2400" b="1" dirty="0" smtClean="0">
              <a:latin typeface="Calibri"/>
              <a:ea typeface="Calibri"/>
              <a:cs typeface="B Nazanin"/>
            </a:endParaRPr>
          </a:p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با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تکمیل شماره ملی کارشناس وضعیت اشتغال به کار و تاریخ اعتبار پروانه کارشناس بررسی می گردد.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861" y="1533525"/>
            <a:ext cx="90773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89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62838" y="109000"/>
            <a:ext cx="7793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28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3077" y="267867"/>
            <a:ext cx="10059343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Calibri"/>
                <a:cs typeface="B Nazanin"/>
              </a:rPr>
              <a:t>محاسبه هزینه دادرسی: </a:t>
            </a:r>
            <a:endParaRPr lang="fa-IR" sz="2400" b="1" dirty="0" smtClean="0">
              <a:latin typeface="Calibri"/>
              <a:ea typeface="Calibri"/>
              <a:cs typeface="B Nazanin"/>
            </a:endParaRPr>
          </a:p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هزینه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دادرسی بر اساس نوع </a:t>
            </a:r>
            <a:r>
              <a:rPr lang="fa-IR" sz="2000" b="1" dirty="0" smtClean="0">
                <a:latin typeface="Calibri"/>
                <a:ea typeface="Calibri"/>
                <a:cs typeface="B Nazanin"/>
              </a:rPr>
              <a:t>دادخواست، تعداد صفحات کپی برابر اصل و ... 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محاسبه می گردد.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42" y="1476375"/>
            <a:ext cx="910590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1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52419" y="109000"/>
            <a:ext cx="8002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29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Calibri"/>
                <a:cs typeface="B Nazanin"/>
              </a:rPr>
              <a:t>محاسبه هزینه تعرفه خدمات: </a:t>
            </a:r>
            <a:endParaRPr lang="fa-IR" sz="2400" b="1" dirty="0" smtClean="0">
              <a:latin typeface="Calibri"/>
              <a:ea typeface="Calibri"/>
              <a:cs typeface="B Nazanin"/>
            </a:endParaRPr>
          </a:p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هزینه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ارائه خدمات قضایی الکترونیکی براساس نوع خدمت </a:t>
            </a:r>
            <a:r>
              <a:rPr lang="fa-IR" sz="2000" b="1" dirty="0" smtClean="0">
                <a:latin typeface="Calibri"/>
                <a:ea typeface="Calibri"/>
                <a:cs typeface="B Nazanin"/>
              </a:rPr>
              <a:t>در دفاتر خدمات الکترونیک قضایی محاسبه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می گردد.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69" y="1409700"/>
            <a:ext cx="90487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611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78067" y="109000"/>
            <a:ext cx="7489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30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Nazanin"/>
              </a:rPr>
              <a:t>آموزش سامانه ها: </a:t>
            </a:r>
          </a:p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ویدیو های بارگزاری شده در آپارات نمایش داده می شود.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2" y="1267115"/>
            <a:ext cx="9355958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79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85281" y="109000"/>
            <a:ext cx="7344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31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Calibri"/>
                <a:cs typeface="B Nazanin"/>
              </a:rPr>
              <a:t>شکواییه سرقت: </a:t>
            </a:r>
            <a:endParaRPr lang="fa-IR" sz="2400" b="1" dirty="0" smtClean="0">
              <a:latin typeface="Calibri"/>
              <a:ea typeface="Calibri"/>
              <a:cs typeface="B Nazanin"/>
            </a:endParaRPr>
          </a:p>
          <a:p>
            <a:pPr indent="-762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ثبت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و ارسال شکواییه سرقت بصورت خودکاربری شخص حقیقی امکان پذیر می باشد که پس از ثبت و ارسال با در دست داشتن کد رهگیری نیاز به پیگیری حضوری دارد.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8" y="1550269"/>
            <a:ext cx="9637312" cy="500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19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54022" y="109000"/>
            <a:ext cx="7970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32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Calibri"/>
                <a:cs typeface="B Nazanin"/>
              </a:rPr>
              <a:t>دادخواست بدوي ديوان عدالت اداري: </a:t>
            </a:r>
            <a:endParaRPr lang="fa-IR" sz="2400" b="1" dirty="0" smtClean="0">
              <a:latin typeface="Calibri"/>
              <a:ea typeface="Calibri"/>
              <a:cs typeface="B Nazanin"/>
            </a:endParaRPr>
          </a:p>
          <a:p>
            <a:pPr indent="-762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ثبت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و ارسال دادخواست بدوی دیوان عدالت اداری بصورت خودکاربری شخص حقیقی امکان پذیر می باشد.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4" y="1312985"/>
            <a:ext cx="9649035" cy="534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6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25168" y="109000"/>
            <a:ext cx="8547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33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Calibri"/>
                <a:cs typeface="B Nazanin"/>
              </a:rPr>
              <a:t>تجديدنظرخواهي ديوان عدالت اداري: </a:t>
            </a:r>
            <a:endParaRPr lang="fa-IR" sz="2400" b="1" dirty="0" smtClean="0">
              <a:latin typeface="Calibri"/>
              <a:ea typeface="Calibri"/>
              <a:cs typeface="B Nazanin"/>
            </a:endParaRPr>
          </a:p>
          <a:p>
            <a:pPr indent="-762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ثبت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و ارسال تجدیدنظرخواهی دیوان عدالت اداری با داشتن اطلاعات دادنامه بدوی دیوان بصورت خودکاربری شخص حقیقی امکان پذیر می باشد.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1655777"/>
            <a:ext cx="9533166" cy="4920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68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33984" y="109000"/>
            <a:ext cx="8370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34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Nazanin"/>
              </a:rPr>
              <a:t>اعتراض به آراء و تصمیمات مراجع اختصاصی اداری: </a:t>
            </a:r>
          </a:p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ثبت اعتراض به آراء و تصمیمات مراجعی مانند گزینش نیروهای مسلح، سازمان تعزیرات حکومتی، شورای تامین استان/شهرستان  و ... در این قسمت امکان پذیر می باشد. 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21058"/>
            <a:ext cx="9742820" cy="498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77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97653879"/>
              </p:ext>
            </p:extLst>
          </p:nvPr>
        </p:nvGraphicFramePr>
        <p:xfrm>
          <a:off x="896102" y="2266518"/>
          <a:ext cx="9883719" cy="1127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920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25168" y="109000"/>
            <a:ext cx="8547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35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Calibri"/>
                <a:cs typeface="B Nazanin"/>
              </a:rPr>
              <a:t>جلسه: </a:t>
            </a:r>
            <a:endParaRPr lang="fa-IR" sz="2400" b="1" dirty="0" smtClean="0">
              <a:latin typeface="Calibri"/>
              <a:ea typeface="Calibri"/>
              <a:cs typeface="B Nazanin"/>
            </a:endParaRPr>
          </a:p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اعلام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نحوه حضور ( مجازی/حضوری)، پیوند ورود به جلسه، پیامک های مربوط به جلسه، فهرست صورت مجلس ها برای امضاء و فهرست جلسه ها برای برگزاری دادگاه مجازی در این قسمت می باشد.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" y="1936872"/>
            <a:ext cx="9684204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41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33984" y="109000"/>
            <a:ext cx="8370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36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Nazanin"/>
              </a:rPr>
              <a:t>ثبت استشهادیه: </a:t>
            </a:r>
          </a:p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ثبت و ارسال استشهادیه اعسار از محکوم به، اعسار از هزینه دادرسی، حصر وراثت و ... در این قسمت انجام می شود.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29" y="3407386"/>
            <a:ext cx="825817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28" y="1493960"/>
            <a:ext cx="4981575" cy="176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33183" y="109000"/>
            <a:ext cx="8386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37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 smtClean="0">
                <a:latin typeface="Calibri"/>
                <a:ea typeface="Calibri"/>
                <a:cs typeface="B Nazanin"/>
              </a:rPr>
              <a:t>سامانه سامع: </a:t>
            </a:r>
          </a:p>
          <a:p>
            <a:pPr indent="-7620" algn="r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ثبت درخواست های مردمی در درگاه یکپارچه ارتباطات مردمی قوه قضائیه در این قسمت امکان پذیر است.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6" y="1562832"/>
            <a:ext cx="9547737" cy="483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44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333984" y="109000"/>
            <a:ext cx="8370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38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786" y="267867"/>
            <a:ext cx="10258634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762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400" b="1" dirty="0">
                <a:latin typeface="Calibri"/>
                <a:ea typeface="Calibri"/>
                <a:cs typeface="B Nazanin"/>
              </a:rPr>
              <a:t>سامانه ثبت من</a:t>
            </a:r>
            <a:r>
              <a:rPr lang="fa-IR" sz="2400" b="1" dirty="0" smtClean="0">
                <a:latin typeface="Calibri"/>
                <a:ea typeface="Calibri"/>
                <a:cs typeface="B Nazanin"/>
              </a:rPr>
              <a:t>:</a:t>
            </a:r>
          </a:p>
          <a:p>
            <a:pPr indent="-7620" algn="just" rtl="1">
              <a:lnSpc>
                <a:spcPct val="115000"/>
              </a:lnSpc>
              <a:spcAft>
                <a:spcPts val="1000"/>
              </a:spcAft>
            </a:pPr>
            <a:r>
              <a:rPr lang="fa-IR" sz="2000" b="1" dirty="0" smtClean="0">
                <a:latin typeface="Calibri"/>
                <a:ea typeface="Calibri"/>
                <a:cs typeface="B Nazanin"/>
              </a:rPr>
              <a:t>خدمات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مربوط به ثبت اسناد و املاک کشور از جمله املاک و کاداستر، اسناد رسمی، ازدواج و طلاق، اجرای اسناد رسمی، ثبت شرکت ها و موسسات غیرتجاری، مالکیت معنوی، اشخاص حقوقی، شکایات، ملاقات و نوبت دهی، مکاتبات مکانیزه، پرداخت و نظرسنجی، در صورت ایجاد حساب کاربری ارائه می گردد .</a:t>
            </a:r>
            <a:endParaRPr lang="en-US" sz="2000" dirty="0">
              <a:effectLst/>
              <a:latin typeface="Calibri"/>
              <a:ea typeface="Calibri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10154"/>
            <a:ext cx="9320787" cy="454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27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218189221"/>
              </p:ext>
            </p:extLst>
          </p:nvPr>
        </p:nvGraphicFramePr>
        <p:xfrm>
          <a:off x="0" y="2382715"/>
          <a:ext cx="10796954" cy="109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660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97906"/>
            <a:ext cx="103108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:</a:t>
            </a:r>
            <a:r>
              <a:rPr lang="fa-IR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سامانه دفاتر خدمات الکترونیک قضایی</a:t>
            </a:r>
          </a:p>
          <a:p>
            <a:pPr algn="r"/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دفاتر خدمات الکترونیک قضایی برای ثبت دادخواست/شکواییه، دعاوی اعتراضی و ... از این سامانه استفاده می نمایند.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10148" y="136296"/>
            <a:ext cx="712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39</a:t>
            </a:r>
            <a:endParaRPr lang="fa-I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6" y="1288317"/>
            <a:ext cx="9595727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6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80870" y="397906"/>
            <a:ext cx="64299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:</a:t>
            </a:r>
            <a:r>
              <a:rPr lang="fa-IR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سامانه ثبت نام الکترونیک</a:t>
            </a:r>
          </a:p>
          <a:p>
            <a:pPr algn="r"/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برای ثبت </a:t>
            </a:r>
            <a:r>
              <a:rPr lang="fa-IR" sz="2000" b="1" dirty="0" smtClean="0">
                <a:latin typeface="Calibri"/>
                <a:ea typeface="Calibri"/>
                <a:cs typeface="B Nazanin"/>
              </a:rPr>
              <a:t>نام </a:t>
            </a:r>
            <a:r>
              <a:rPr lang="fa-IR" sz="2000" b="1" dirty="0">
                <a:latin typeface="Calibri"/>
                <a:ea typeface="Calibri"/>
                <a:cs typeface="B Nazanin"/>
              </a:rPr>
              <a:t>ثنا و یا ویرایش اطلاعات </a:t>
            </a:r>
            <a:r>
              <a:rPr lang="fa-IR" sz="2000" b="1" dirty="0" smtClean="0">
                <a:latin typeface="Calibri"/>
                <a:ea typeface="Calibri"/>
                <a:cs typeface="B Nazanin"/>
              </a:rPr>
              <a:t>ثنا ا</a:t>
            </a:r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ز این سامانه استفاده می گردد.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27780" y="136296"/>
            <a:ext cx="6767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40</a:t>
            </a:r>
            <a:endParaRPr lang="fa-I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87" y="1582615"/>
            <a:ext cx="9838248" cy="504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21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0076" y="397906"/>
            <a:ext cx="1035091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:</a:t>
            </a:r>
            <a:r>
              <a:rPr lang="fa-IR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سامانه وکلا و کارشناسان</a:t>
            </a:r>
          </a:p>
          <a:p>
            <a:pPr algn="r"/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اطلاعات مربوط به وکلا و کارشناسان کانون و مرکز وکلا و کارشناسان </a:t>
            </a:r>
            <a:r>
              <a:rPr lang="fa-I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رسمی دادگستری </a:t>
            </a:r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در این قسمت </a:t>
            </a:r>
            <a:r>
              <a:rPr lang="fa-I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تکمیل </a:t>
            </a:r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می شود.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4993" y="136296"/>
            <a:ext cx="6623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41</a:t>
            </a:r>
            <a:endParaRPr lang="fa-I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06" y="1816344"/>
            <a:ext cx="9400329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0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4031" y="397906"/>
            <a:ext cx="98668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:</a:t>
            </a:r>
            <a:r>
              <a:rPr lang="fa-IR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سامانه خودکاربری اشخاص حقوقی</a:t>
            </a:r>
          </a:p>
          <a:p>
            <a:pPr algn="r"/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خودکاربری اشخاص حقوقی مجاز، برای ثبت و ارسال دادخواست/شکواییه ، نظریه کارشناسی، تمدید پروانه و ... </a:t>
            </a:r>
          </a:p>
          <a:p>
            <a:pPr algn="r"/>
            <a:r>
              <a:rPr lang="fa-IR" sz="2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در این قسمت می باشد.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06941" y="136296"/>
            <a:ext cx="7184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42</a:t>
            </a:r>
            <a:endParaRPr lang="fa-I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22" y="1642696"/>
            <a:ext cx="9485313" cy="458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1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70942" y="397906"/>
            <a:ext cx="87398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:</a:t>
            </a:r>
            <a:r>
              <a:rPr lang="fa-IR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سامانه ثبت دارایی مسئولین</a:t>
            </a:r>
          </a:p>
          <a:p>
            <a:pPr algn="r"/>
            <a:r>
              <a:rPr lang="fa-I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ثبت دارایی مسئولین دستگاه ها، نهادهای دولتی، روسای ادارات و ... در این قسمت صورت می گیرد. 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80492" y="136296"/>
            <a:ext cx="7713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43</a:t>
            </a:r>
            <a:endParaRPr lang="fa-I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85" y="1632195"/>
            <a:ext cx="9290050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8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12042" y="503887"/>
            <a:ext cx="72651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روی گزینه ورود به سامانه خدمات قضایی من کلیک نمایید.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28792" y="149944"/>
            <a:ext cx="5020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4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85" y="1427216"/>
            <a:ext cx="754380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37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24150" y="397906"/>
            <a:ext cx="63866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:</a:t>
            </a:r>
            <a:r>
              <a:rPr lang="fa-IR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سامانه ارائه و پیگیری درخواست عفو</a:t>
            </a:r>
          </a:p>
          <a:p>
            <a:pPr algn="r"/>
            <a:r>
              <a:rPr lang="fa-IR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ثبت و پیگیری درخواست عفو متقاضیان در این قسمت امکان پذیر است.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88507" y="136296"/>
            <a:ext cx="7553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44</a:t>
            </a:r>
            <a:endParaRPr lang="fa-IR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54" y="1357678"/>
            <a:ext cx="8962681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7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96619" y="4154303"/>
            <a:ext cx="91582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استعلام سابقه طرح دعوای مرتبط با چک:</a:t>
            </a:r>
          </a:p>
          <a:p>
            <a:pPr algn="r"/>
            <a:r>
              <a:rPr lang="fa-I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</a:t>
            </a:r>
            <a:r>
              <a:rPr lang="fa-IR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ین استعلام در اختیار بانک ها جهت استعلام سوابق مشتریان در دعاوی چک قرار دارد.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47630" y="177240"/>
            <a:ext cx="8370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45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0736" y="2290334"/>
            <a:ext cx="11444159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خودکاربری مقام قضایی:</a:t>
            </a:r>
          </a:p>
          <a:p>
            <a:pPr algn="r"/>
            <a:r>
              <a:rPr lang="fa-IR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خدمات خودکاربری روسا و دادستان های حوزه های قضایی که دارای سمت قضایی هستند در این قسمت ارائه می گردد</a:t>
            </a:r>
            <a:r>
              <a:rPr lang="fa-IR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.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8793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4740" y="2571682"/>
            <a:ext cx="591219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از توجه شما سپاسگزاریم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671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7405" y="531183"/>
            <a:ext cx="934602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r"/>
            <a:r>
              <a:rPr lang="fa-IR" sz="2800" b="1" dirty="0">
                <a:cs typeface="B Nazanin" pitchFamily="2" charset="-78"/>
              </a:rPr>
              <a:t>شرط ورود به این سامانه برای دریافت خدمات، داشتن ثبت نام ثنا می </a:t>
            </a:r>
            <a:r>
              <a:rPr lang="fa-IR" sz="2800" b="1" dirty="0" smtClean="0">
                <a:cs typeface="B Nazanin" pitchFamily="2" charset="-78"/>
              </a:rPr>
              <a:t>باشد. </a:t>
            </a:r>
            <a:endParaRPr lang="fa-IR" sz="2800" b="1" dirty="0" smtClean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Nazanin" panose="00000400000000000000" pitchFamily="2" charset="-78"/>
            </a:endParaRPr>
          </a:p>
          <a:p>
            <a:pPr lvl="0" algn="ctr"/>
            <a:r>
              <a:rPr lang="fa-IR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شماره </a:t>
            </a:r>
            <a:r>
              <a:rPr lang="fa-IR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ملی و رمز شخصی که در زمان ثبت نام ثنا به تلفن همراه پیامک شد وارد </a:t>
            </a:r>
            <a:r>
              <a:rPr lang="fa-IR" sz="24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نمایید</a:t>
            </a:r>
            <a:r>
              <a:rPr lang="fa-IR" sz="2800" b="1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B Nazanin" panose="00000400000000000000" pitchFamily="2" charset="-78"/>
              </a:rPr>
              <a:t>.</a:t>
            </a:r>
            <a:endParaRPr lang="fa-IR" sz="28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06305" y="177240"/>
            <a:ext cx="492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5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48" y="1954924"/>
            <a:ext cx="8050457" cy="453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83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34433" y="657691"/>
            <a:ext cx="5200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fa-IR" sz="2800" b="1" dirty="0">
                <a:ln w="9525">
                  <a:noFill/>
                  <a:prstDash val="solid"/>
                </a:ln>
                <a:solidFill>
                  <a:prstClr val="white"/>
                </a:solidFill>
                <a:cs typeface="B Nazanin" panose="00000400000000000000" pitchFamily="2" charset="-78"/>
              </a:rPr>
              <a:t>رمز موقت به تلفن همراه پیامک می گردد.</a:t>
            </a:r>
            <a:endParaRPr lang="en-US" sz="2800" b="1" dirty="0">
              <a:ln w="9525">
                <a:noFill/>
                <a:prstDash val="solid"/>
              </a:ln>
              <a:solidFill>
                <a:prstClr val="white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533601" y="149944"/>
            <a:ext cx="4924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6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17" y="1632073"/>
            <a:ext cx="7628426" cy="480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15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21965490"/>
              </p:ext>
            </p:extLst>
          </p:nvPr>
        </p:nvGraphicFramePr>
        <p:xfrm>
          <a:off x="-383142" y="2677803"/>
          <a:ext cx="11063842" cy="12107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72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3254" y="396165"/>
            <a:ext cx="67489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Nazanin" panose="00000400000000000000" pitchFamily="2" charset="-78"/>
              </a:rPr>
              <a:t>فهرست 30 خدمات ارائه شده در درگاه- صفحه نخست</a:t>
            </a:r>
            <a:endParaRPr lang="fa-IR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Nazanin" panose="000004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500694" y="149944"/>
            <a:ext cx="5036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Titr" panose="00000700000000000000" pitchFamily="2" charset="-78"/>
              </a:rPr>
              <a:t>7</a:t>
            </a:r>
            <a:endParaRPr lang="fa-I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Titr" panose="00000700000000000000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25" y="1116180"/>
            <a:ext cx="8391892" cy="547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2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>
    <a:spDef>
      <a:spPr>
        <a:solidFill>
          <a:srgbClr val="FFFF00"/>
        </a:solidFill>
        <a:ln>
          <a:solidFill>
            <a:srgbClr val="FF0000"/>
          </a:solidFill>
        </a:ln>
      </a:spPr>
      <a:bodyPr wrap="square" lIns="91440" tIns="45720" rIns="91440" bIns="45720">
        <a:spAutoFit/>
      </a:bodyPr>
      <a:lstStyle>
        <a:defPPr algn="just" rtl="1">
          <a:defRPr sz="2400" b="1" u="sng" dirty="0" smtClean="0">
            <a:ln w="0"/>
            <a:solidFill>
              <a:srgbClr val="FF0000"/>
            </a:solidFill>
            <a:cs typeface="B Nazanin" panose="00000400000000000000" pitchFamily="2" charset="-78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5891</TotalTime>
  <Words>1400</Words>
  <Application>Microsoft Office PowerPoint</Application>
  <PresentationFormat>Widescreen</PresentationFormat>
  <Paragraphs>185</Paragraphs>
  <Slides>52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B Mitra</vt:lpstr>
      <vt:lpstr>B Titr</vt:lpstr>
      <vt:lpstr>Calibri</vt:lpstr>
      <vt:lpstr>B Nazanin</vt:lpstr>
      <vt:lpstr>Century Gothic</vt:lpstr>
      <vt:lpstr>Wingdings 3</vt:lpstr>
      <vt:lpstr>IranNastaliq</vt:lpstr>
      <vt:lpstr>Arial</vt:lpstr>
      <vt:lpstr>B Zar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Hasan mobini</dc:creator>
  <cp:lastModifiedBy>pc</cp:lastModifiedBy>
  <cp:revision>657</cp:revision>
  <dcterms:created xsi:type="dcterms:W3CDTF">2021-08-07T05:35:00Z</dcterms:created>
  <dcterms:modified xsi:type="dcterms:W3CDTF">2024-10-13T19:17:37Z</dcterms:modified>
</cp:coreProperties>
</file>